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461" r:id="rId2"/>
    <p:sldId id="302" r:id="rId3"/>
    <p:sldId id="257" r:id="rId4"/>
    <p:sldId id="382" r:id="rId5"/>
    <p:sldId id="446" r:id="rId6"/>
    <p:sldId id="427" r:id="rId7"/>
    <p:sldId id="437" r:id="rId8"/>
    <p:sldId id="438" r:id="rId9"/>
    <p:sldId id="439" r:id="rId10"/>
    <p:sldId id="447" r:id="rId11"/>
    <p:sldId id="448" r:id="rId12"/>
    <p:sldId id="449" r:id="rId13"/>
    <p:sldId id="450" r:id="rId14"/>
    <p:sldId id="451" r:id="rId15"/>
    <p:sldId id="452" r:id="rId16"/>
    <p:sldId id="453" r:id="rId17"/>
    <p:sldId id="454" r:id="rId18"/>
    <p:sldId id="455" r:id="rId19"/>
    <p:sldId id="417" r:id="rId20"/>
    <p:sldId id="456" r:id="rId21"/>
    <p:sldId id="457" r:id="rId22"/>
    <p:sldId id="462" r:id="rId23"/>
    <p:sldId id="463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FF"/>
    <a:srgbClr val="3399FF"/>
    <a:srgbClr val="CCCCFF"/>
    <a:srgbClr val="CC99FF"/>
    <a:srgbClr val="FFCCCC"/>
    <a:srgbClr val="FF0066"/>
    <a:srgbClr val="FFCCFF"/>
    <a:srgbClr val="99FF99"/>
    <a:srgbClr val="CCFFCC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2460" autoAdjust="0"/>
  </p:normalViewPr>
  <p:slideViewPr>
    <p:cSldViewPr>
      <p:cViewPr varScale="1">
        <p:scale>
          <a:sx n="86" d="100"/>
          <a:sy n="86" d="100"/>
        </p:scale>
        <p:origin x="1122" y="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A48102-3213-4F06-9556-BBB640EDFB13}" type="doc">
      <dgm:prSet loTypeId="urn:microsoft.com/office/officeart/2009/3/layout/HorizontalOrganizationChart" loCatId="hierarchy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FAFF0012-56CE-4188-8E27-339F8701218B}">
      <dgm:prSet phldrT="[Text]" custT="1"/>
      <dgm:spPr/>
      <dgm:t>
        <a:bodyPr/>
        <a:lstStyle/>
        <a:p>
          <a:r>
            <a:rPr lang="id-ID" sz="2000" b="1" i="0" dirty="0" smtClean="0"/>
            <a:t>Teknologi Komunikasi Data</a:t>
          </a:r>
          <a:endParaRPr lang="en-US" sz="2000" b="1" i="0" dirty="0"/>
        </a:p>
      </dgm:t>
    </dgm:pt>
    <dgm:pt modelId="{95B5C204-FDF8-4392-B866-2846E587F584}" type="parTrans" cxnId="{70411167-88EC-45FD-9A7F-2E238EFABC98}">
      <dgm:prSet/>
      <dgm:spPr/>
      <dgm:t>
        <a:bodyPr/>
        <a:lstStyle/>
        <a:p>
          <a:endParaRPr lang="en-US" i="0"/>
        </a:p>
      </dgm:t>
    </dgm:pt>
    <dgm:pt modelId="{88562969-79B7-489B-A609-F43CC424FA82}" type="sibTrans" cxnId="{70411167-88EC-45FD-9A7F-2E238EFABC98}">
      <dgm:prSet/>
      <dgm:spPr/>
      <dgm:t>
        <a:bodyPr/>
        <a:lstStyle/>
        <a:p>
          <a:endParaRPr lang="en-US" i="0"/>
        </a:p>
      </dgm:t>
    </dgm:pt>
    <dgm:pt modelId="{8FE683DD-17B7-4221-88FA-BA9418A65385}">
      <dgm:prSet phldrT="[Text]" custT="1"/>
      <dgm:spPr/>
      <dgm:t>
        <a:bodyPr/>
        <a:lstStyle/>
        <a:p>
          <a:r>
            <a:rPr lang="id-ID" sz="1800" b="1" i="0" dirty="0" smtClean="0"/>
            <a:t>Konsep Komunikasi Data </a:t>
          </a:r>
          <a:endParaRPr lang="en-US" sz="1800" b="1" i="0" dirty="0"/>
        </a:p>
      </dgm:t>
    </dgm:pt>
    <dgm:pt modelId="{39E16AE3-81D2-4A1F-99D4-16C78F6178E2}" type="parTrans" cxnId="{11AFDF21-A20E-45B9-A602-15803BF5520B}">
      <dgm:prSet custT="1"/>
      <dgm:spPr/>
      <dgm:t>
        <a:bodyPr/>
        <a:lstStyle/>
        <a:p>
          <a:endParaRPr lang="en-US" sz="1600" i="0"/>
        </a:p>
      </dgm:t>
    </dgm:pt>
    <dgm:pt modelId="{C076B4B5-F420-4950-9EAD-5F0B18FE18E9}" type="sibTrans" cxnId="{11AFDF21-A20E-45B9-A602-15803BF5520B}">
      <dgm:prSet/>
      <dgm:spPr/>
      <dgm:t>
        <a:bodyPr/>
        <a:lstStyle/>
        <a:p>
          <a:endParaRPr lang="en-US" i="0"/>
        </a:p>
      </dgm:t>
    </dgm:pt>
    <dgm:pt modelId="{CF9B3929-6898-4265-AEC9-3DCE8F24CB50}">
      <dgm:prSet phldrT="[Text]" custT="1"/>
      <dgm:spPr/>
      <dgm:t>
        <a:bodyPr/>
        <a:lstStyle/>
        <a:p>
          <a:r>
            <a:rPr lang="id-ID" sz="1800" b="1" i="0" dirty="0" smtClean="0"/>
            <a:t>Proses Komunikasi Data</a:t>
          </a:r>
          <a:endParaRPr lang="en-US" sz="1800" b="1" i="0" dirty="0"/>
        </a:p>
      </dgm:t>
    </dgm:pt>
    <dgm:pt modelId="{756C137C-2454-43C8-9B9C-B2348D07F34B}" type="parTrans" cxnId="{E0BDE51B-0E2A-4EB0-A20F-D3BCF4FBDF8A}">
      <dgm:prSet custT="1"/>
      <dgm:spPr/>
      <dgm:t>
        <a:bodyPr/>
        <a:lstStyle/>
        <a:p>
          <a:endParaRPr lang="en-US" sz="1600" i="0"/>
        </a:p>
      </dgm:t>
    </dgm:pt>
    <dgm:pt modelId="{967DAD27-2814-4CFD-ADF1-5F8B6631EFFF}" type="sibTrans" cxnId="{E0BDE51B-0E2A-4EB0-A20F-D3BCF4FBDF8A}">
      <dgm:prSet/>
      <dgm:spPr/>
      <dgm:t>
        <a:bodyPr/>
        <a:lstStyle/>
        <a:p>
          <a:endParaRPr lang="en-US" i="0"/>
        </a:p>
      </dgm:t>
    </dgm:pt>
    <dgm:pt modelId="{71B2CACA-232F-4B10-9D90-74C07FB11E66}">
      <dgm:prSet phldrT="[Text]" custT="1"/>
      <dgm:spPr/>
      <dgm:t>
        <a:bodyPr/>
        <a:lstStyle/>
        <a:p>
          <a:r>
            <a:rPr lang="id-ID" sz="1800" b="1" i="1" dirty="0" smtClean="0"/>
            <a:t>Radio over Internet Protocol </a:t>
          </a:r>
          <a:r>
            <a:rPr lang="id-ID" sz="1800" b="1" i="0" dirty="0" smtClean="0"/>
            <a:t>(RoIP)</a:t>
          </a:r>
          <a:endParaRPr lang="en-US" sz="1800" b="1" i="1" dirty="0"/>
        </a:p>
      </dgm:t>
    </dgm:pt>
    <dgm:pt modelId="{2F6CE8B8-A2A8-4685-948D-F3C6D4898BF2}" type="parTrans" cxnId="{D9E8C1DF-D57E-4536-946F-8238BE3153B8}">
      <dgm:prSet custT="1"/>
      <dgm:spPr/>
      <dgm:t>
        <a:bodyPr/>
        <a:lstStyle/>
        <a:p>
          <a:endParaRPr lang="en-US" sz="1600" i="0"/>
        </a:p>
      </dgm:t>
    </dgm:pt>
    <dgm:pt modelId="{A0848F4C-A66D-44E9-A8EB-890F103A031C}" type="sibTrans" cxnId="{D9E8C1DF-D57E-4536-946F-8238BE3153B8}">
      <dgm:prSet/>
      <dgm:spPr/>
      <dgm:t>
        <a:bodyPr/>
        <a:lstStyle/>
        <a:p>
          <a:endParaRPr lang="en-US" i="0"/>
        </a:p>
      </dgm:t>
    </dgm:pt>
    <dgm:pt modelId="{29DB8F26-7A6E-4D68-A776-795ADF6D92C5}">
      <dgm:prSet custT="1"/>
      <dgm:spPr/>
      <dgm:t>
        <a:bodyPr/>
        <a:lstStyle/>
        <a:p>
          <a:r>
            <a:rPr lang="id-ID" sz="1800" b="1" i="0" dirty="0" smtClean="0"/>
            <a:t>Membangun Radio </a:t>
          </a:r>
          <a:r>
            <a:rPr lang="id-ID" sz="1800" b="1" i="1" dirty="0" smtClean="0"/>
            <a:t>Streaming Online</a:t>
          </a:r>
          <a:endParaRPr lang="id-ID" sz="1800" b="1" i="0" dirty="0"/>
        </a:p>
      </dgm:t>
    </dgm:pt>
    <dgm:pt modelId="{C9B7DF6C-2D68-4CAC-8B26-8526157C761A}" type="parTrans" cxnId="{33FF21E3-B948-49F4-A234-1483305B2D33}">
      <dgm:prSet/>
      <dgm:spPr/>
      <dgm:t>
        <a:bodyPr/>
        <a:lstStyle/>
        <a:p>
          <a:endParaRPr lang="id-ID" i="0"/>
        </a:p>
      </dgm:t>
    </dgm:pt>
    <dgm:pt modelId="{35C656E3-16BD-4898-974D-339D7E0A061A}" type="sibTrans" cxnId="{33FF21E3-B948-49F4-A234-1483305B2D33}">
      <dgm:prSet/>
      <dgm:spPr/>
      <dgm:t>
        <a:bodyPr/>
        <a:lstStyle/>
        <a:p>
          <a:endParaRPr lang="id-ID" i="0"/>
        </a:p>
      </dgm:t>
    </dgm:pt>
    <dgm:pt modelId="{B2135FF7-68FE-4705-A354-451D468C3F3D}">
      <dgm:prSet custT="1"/>
      <dgm:spPr/>
      <dgm:t>
        <a:bodyPr/>
        <a:lstStyle/>
        <a:p>
          <a:r>
            <a:rPr lang="id-ID" sz="1800" b="1" dirty="0" smtClean="0"/>
            <a:t>Mengonfigurasi</a:t>
          </a:r>
          <a:r>
            <a:rPr lang="id-ID" sz="1800" b="1" baseline="0" dirty="0" smtClean="0"/>
            <a:t> Radio </a:t>
          </a:r>
          <a:r>
            <a:rPr lang="id-ID" sz="1800" b="1" i="1" baseline="0" dirty="0" smtClean="0"/>
            <a:t>Streaming</a:t>
          </a:r>
          <a:endParaRPr lang="id-ID" sz="1800" b="1" dirty="0"/>
        </a:p>
      </dgm:t>
    </dgm:pt>
    <dgm:pt modelId="{3FE28950-62A2-4FFE-AECA-61E66A6BA536}" type="parTrans" cxnId="{F9175B89-9CFB-42F0-AC7E-2AEB9813300A}">
      <dgm:prSet/>
      <dgm:spPr/>
      <dgm:t>
        <a:bodyPr/>
        <a:lstStyle/>
        <a:p>
          <a:endParaRPr lang="id-ID"/>
        </a:p>
      </dgm:t>
    </dgm:pt>
    <dgm:pt modelId="{C668B3FC-1323-4E7A-B992-83FDF4C132B3}" type="sibTrans" cxnId="{F9175B89-9CFB-42F0-AC7E-2AEB9813300A}">
      <dgm:prSet/>
      <dgm:spPr/>
      <dgm:t>
        <a:bodyPr/>
        <a:lstStyle/>
        <a:p>
          <a:endParaRPr lang="id-ID"/>
        </a:p>
      </dgm:t>
    </dgm:pt>
    <dgm:pt modelId="{C8107F51-F0EE-42CC-BD7E-34326497CB4A}">
      <dgm:prSet custT="1"/>
      <dgm:spPr/>
      <dgm:t>
        <a:bodyPr/>
        <a:lstStyle/>
        <a:p>
          <a:r>
            <a:rPr lang="id-ID" sz="1800" b="1" dirty="0" smtClean="0"/>
            <a:t>Membangun multimedia </a:t>
          </a:r>
          <a:r>
            <a:rPr lang="id-ID" sz="1800" b="1" i="1" dirty="0" smtClean="0"/>
            <a:t>Streaming Server</a:t>
          </a:r>
          <a:endParaRPr lang="id-ID" sz="1800" b="1" dirty="0"/>
        </a:p>
      </dgm:t>
    </dgm:pt>
    <dgm:pt modelId="{80166046-C08C-43CC-89A1-93A4E3123AD2}" type="parTrans" cxnId="{1DACDE4D-1BEC-4D16-8485-CDCFE2DDE4BB}">
      <dgm:prSet/>
      <dgm:spPr/>
      <dgm:t>
        <a:bodyPr/>
        <a:lstStyle/>
        <a:p>
          <a:endParaRPr lang="id-ID"/>
        </a:p>
      </dgm:t>
    </dgm:pt>
    <dgm:pt modelId="{427FB4D5-4C89-4563-9D85-0B9586DCB64C}" type="sibTrans" cxnId="{1DACDE4D-1BEC-4D16-8485-CDCFE2DDE4BB}">
      <dgm:prSet/>
      <dgm:spPr/>
      <dgm:t>
        <a:bodyPr/>
        <a:lstStyle/>
        <a:p>
          <a:endParaRPr lang="id-ID"/>
        </a:p>
      </dgm:t>
    </dgm:pt>
    <dgm:pt modelId="{222646C2-4445-4E81-9995-D9ABD0A85AB6}">
      <dgm:prSet custT="1"/>
      <dgm:spPr/>
      <dgm:t>
        <a:bodyPr/>
        <a:lstStyle/>
        <a:p>
          <a:r>
            <a:rPr lang="id-ID" sz="1800" b="1" dirty="0" smtClean="0"/>
            <a:t>Infrastruktur Jaringan Telepon</a:t>
          </a:r>
          <a:endParaRPr lang="id-ID" sz="1800" b="1" dirty="0"/>
        </a:p>
      </dgm:t>
    </dgm:pt>
    <dgm:pt modelId="{789F9E7A-46D6-4DFB-89E2-58E8EA04821A}" type="parTrans" cxnId="{6668B515-867A-4E55-8D17-3A72347547A4}">
      <dgm:prSet/>
      <dgm:spPr/>
      <dgm:t>
        <a:bodyPr/>
        <a:lstStyle/>
        <a:p>
          <a:endParaRPr lang="id-ID"/>
        </a:p>
      </dgm:t>
    </dgm:pt>
    <dgm:pt modelId="{06BE42D2-BC60-4897-81CA-0B2AC51EF336}" type="sibTrans" cxnId="{6668B515-867A-4E55-8D17-3A72347547A4}">
      <dgm:prSet/>
      <dgm:spPr/>
      <dgm:t>
        <a:bodyPr/>
        <a:lstStyle/>
        <a:p>
          <a:endParaRPr lang="id-ID"/>
        </a:p>
      </dgm:t>
    </dgm:pt>
    <dgm:pt modelId="{8F0E7F4F-A88C-49AA-A6B1-28FDF8899B39}">
      <dgm:prSet custT="1"/>
      <dgm:spPr/>
      <dgm:t>
        <a:bodyPr/>
        <a:lstStyle/>
        <a:p>
          <a:r>
            <a:rPr lang="id-ID" sz="1800" b="1" i="0" dirty="0" smtClean="0"/>
            <a:t>Teknologi Satelit</a:t>
          </a:r>
          <a:endParaRPr lang="id-ID" sz="1800" b="1" i="0" dirty="0"/>
        </a:p>
      </dgm:t>
    </dgm:pt>
    <dgm:pt modelId="{3434576B-09BA-4FF3-9A3F-FB490B9A98AF}" type="parTrans" cxnId="{FA7617C5-5D00-4947-B337-07787067C04D}">
      <dgm:prSet/>
      <dgm:spPr/>
      <dgm:t>
        <a:bodyPr/>
        <a:lstStyle/>
        <a:p>
          <a:endParaRPr lang="id-ID"/>
        </a:p>
      </dgm:t>
    </dgm:pt>
    <dgm:pt modelId="{56D8F8A7-0DBD-40B3-B293-369A97B83CA9}" type="sibTrans" cxnId="{FA7617C5-5D00-4947-B337-07787067C04D}">
      <dgm:prSet/>
      <dgm:spPr/>
      <dgm:t>
        <a:bodyPr/>
        <a:lstStyle/>
        <a:p>
          <a:endParaRPr lang="id-ID"/>
        </a:p>
      </dgm:t>
    </dgm:pt>
    <dgm:pt modelId="{C3656781-4624-4F37-8A16-3243B0DE7396}" type="pres">
      <dgm:prSet presAssocID="{D9A48102-3213-4F06-9556-BBB640EDFB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655A8EE-80C9-407B-9DC4-1B4D165517B1}" type="pres">
      <dgm:prSet presAssocID="{FAFF0012-56CE-4188-8E27-339F8701218B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6B95B393-F849-49A1-875B-34D27645D889}" type="pres">
      <dgm:prSet presAssocID="{FAFF0012-56CE-4188-8E27-339F8701218B}" presName="rootComposite1" presStyleCnt="0"/>
      <dgm:spPr/>
      <dgm:t>
        <a:bodyPr/>
        <a:lstStyle/>
        <a:p>
          <a:endParaRPr lang="en-US"/>
        </a:p>
      </dgm:t>
    </dgm:pt>
    <dgm:pt modelId="{0402FDB7-E005-4D2F-A22E-FB3858CC625B}" type="pres">
      <dgm:prSet presAssocID="{FAFF0012-56CE-4188-8E27-339F8701218B}" presName="rootText1" presStyleLbl="node0" presStyleIdx="0" presStyleCnt="1" custScaleX="182845" custScaleY="1942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22A3C21-22ED-4EB2-B458-01635B89B29E}" type="pres">
      <dgm:prSet presAssocID="{FAFF0012-56CE-4188-8E27-339F8701218B}" presName="rootConnector1" presStyleLbl="node1" presStyleIdx="0" presStyleCnt="0"/>
      <dgm:spPr/>
      <dgm:t>
        <a:bodyPr/>
        <a:lstStyle/>
        <a:p>
          <a:endParaRPr lang="en-US"/>
        </a:p>
      </dgm:t>
    </dgm:pt>
    <dgm:pt modelId="{8010E651-CED2-40A2-92CC-14DCC50CEDED}" type="pres">
      <dgm:prSet presAssocID="{FAFF0012-56CE-4188-8E27-339F8701218B}" presName="hierChild2" presStyleCnt="0"/>
      <dgm:spPr/>
      <dgm:t>
        <a:bodyPr/>
        <a:lstStyle/>
        <a:p>
          <a:endParaRPr lang="en-US"/>
        </a:p>
      </dgm:t>
    </dgm:pt>
    <dgm:pt modelId="{7B425B8D-937D-4AA5-AF26-9A0F4672E50A}" type="pres">
      <dgm:prSet presAssocID="{39E16AE3-81D2-4A1F-99D4-16C78F6178E2}" presName="Name64" presStyleLbl="parChTrans1D2" presStyleIdx="0" presStyleCnt="8"/>
      <dgm:spPr/>
      <dgm:t>
        <a:bodyPr/>
        <a:lstStyle/>
        <a:p>
          <a:endParaRPr lang="en-US"/>
        </a:p>
      </dgm:t>
    </dgm:pt>
    <dgm:pt modelId="{3A014144-B33A-4E04-8A1F-58651C5DDB0B}" type="pres">
      <dgm:prSet presAssocID="{8FE683DD-17B7-4221-88FA-BA9418A65385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624C609F-4187-4F70-BA02-CAA71BE8B0F9}" type="pres">
      <dgm:prSet presAssocID="{8FE683DD-17B7-4221-88FA-BA9418A65385}" presName="rootComposite" presStyleCnt="0"/>
      <dgm:spPr/>
      <dgm:t>
        <a:bodyPr/>
        <a:lstStyle/>
        <a:p>
          <a:endParaRPr lang="en-US"/>
        </a:p>
      </dgm:t>
    </dgm:pt>
    <dgm:pt modelId="{1322EA77-5EEF-4BD1-9CBD-001091CA6D83}" type="pres">
      <dgm:prSet presAssocID="{8FE683DD-17B7-4221-88FA-BA9418A65385}" presName="rootText" presStyleLbl="node2" presStyleIdx="0" presStyleCnt="8" custScaleX="43903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D14709-AB04-4A08-AB6C-E1BC686A7BFA}" type="pres">
      <dgm:prSet presAssocID="{8FE683DD-17B7-4221-88FA-BA9418A65385}" presName="rootConnector" presStyleLbl="node2" presStyleIdx="0" presStyleCnt="8"/>
      <dgm:spPr/>
      <dgm:t>
        <a:bodyPr/>
        <a:lstStyle/>
        <a:p>
          <a:endParaRPr lang="en-US"/>
        </a:p>
      </dgm:t>
    </dgm:pt>
    <dgm:pt modelId="{2544A90E-1ADC-4843-B695-186AC296C11C}" type="pres">
      <dgm:prSet presAssocID="{8FE683DD-17B7-4221-88FA-BA9418A65385}" presName="hierChild4" presStyleCnt="0"/>
      <dgm:spPr/>
      <dgm:t>
        <a:bodyPr/>
        <a:lstStyle/>
        <a:p>
          <a:endParaRPr lang="en-US"/>
        </a:p>
      </dgm:t>
    </dgm:pt>
    <dgm:pt modelId="{C51338B5-9DEA-4C18-932E-298D71D95FE9}" type="pres">
      <dgm:prSet presAssocID="{8FE683DD-17B7-4221-88FA-BA9418A65385}" presName="hierChild5" presStyleCnt="0"/>
      <dgm:spPr/>
      <dgm:t>
        <a:bodyPr/>
        <a:lstStyle/>
        <a:p>
          <a:endParaRPr lang="en-US"/>
        </a:p>
      </dgm:t>
    </dgm:pt>
    <dgm:pt modelId="{88632656-5701-4C55-AA88-4AF682D6A918}" type="pres">
      <dgm:prSet presAssocID="{756C137C-2454-43C8-9B9C-B2348D07F34B}" presName="Name64" presStyleLbl="parChTrans1D2" presStyleIdx="1" presStyleCnt="8"/>
      <dgm:spPr/>
      <dgm:t>
        <a:bodyPr/>
        <a:lstStyle/>
        <a:p>
          <a:endParaRPr lang="en-US"/>
        </a:p>
      </dgm:t>
    </dgm:pt>
    <dgm:pt modelId="{1AFF0D70-9641-429A-998C-6241CC3FCA83}" type="pres">
      <dgm:prSet presAssocID="{CF9B3929-6898-4265-AEC9-3DCE8F24CB50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5C650489-A78C-438C-ABD5-0843CCACAB0A}" type="pres">
      <dgm:prSet presAssocID="{CF9B3929-6898-4265-AEC9-3DCE8F24CB50}" presName="rootComposite" presStyleCnt="0"/>
      <dgm:spPr/>
      <dgm:t>
        <a:bodyPr/>
        <a:lstStyle/>
        <a:p>
          <a:endParaRPr lang="en-US"/>
        </a:p>
      </dgm:t>
    </dgm:pt>
    <dgm:pt modelId="{8D3AB9E1-343A-4ED2-B497-B94A0BC61031}" type="pres">
      <dgm:prSet presAssocID="{CF9B3929-6898-4265-AEC9-3DCE8F24CB50}" presName="rootText" presStyleLbl="node2" presStyleIdx="1" presStyleCnt="8" custScaleX="43509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447D028-23A6-44AE-9164-CCCCDBE9EFF4}" type="pres">
      <dgm:prSet presAssocID="{CF9B3929-6898-4265-AEC9-3DCE8F24CB50}" presName="rootConnector" presStyleLbl="node2" presStyleIdx="1" presStyleCnt="8"/>
      <dgm:spPr/>
      <dgm:t>
        <a:bodyPr/>
        <a:lstStyle/>
        <a:p>
          <a:endParaRPr lang="en-US"/>
        </a:p>
      </dgm:t>
    </dgm:pt>
    <dgm:pt modelId="{9600C230-A248-4BCC-AA28-6DABEE3C76DD}" type="pres">
      <dgm:prSet presAssocID="{CF9B3929-6898-4265-AEC9-3DCE8F24CB50}" presName="hierChild4" presStyleCnt="0"/>
      <dgm:spPr/>
      <dgm:t>
        <a:bodyPr/>
        <a:lstStyle/>
        <a:p>
          <a:endParaRPr lang="en-US"/>
        </a:p>
      </dgm:t>
    </dgm:pt>
    <dgm:pt modelId="{CA63967D-0F37-4887-9765-5C36619581D3}" type="pres">
      <dgm:prSet presAssocID="{CF9B3929-6898-4265-AEC9-3DCE8F24CB50}" presName="hierChild5" presStyleCnt="0"/>
      <dgm:spPr/>
      <dgm:t>
        <a:bodyPr/>
        <a:lstStyle/>
        <a:p>
          <a:endParaRPr lang="en-US"/>
        </a:p>
      </dgm:t>
    </dgm:pt>
    <dgm:pt modelId="{4000571D-FAF9-4439-97CC-764B4FDF63F7}" type="pres">
      <dgm:prSet presAssocID="{2F6CE8B8-A2A8-4685-948D-F3C6D4898BF2}" presName="Name64" presStyleLbl="parChTrans1D2" presStyleIdx="2" presStyleCnt="8"/>
      <dgm:spPr/>
      <dgm:t>
        <a:bodyPr/>
        <a:lstStyle/>
        <a:p>
          <a:endParaRPr lang="en-US"/>
        </a:p>
      </dgm:t>
    </dgm:pt>
    <dgm:pt modelId="{5638259C-2975-4D58-B967-1173D6BEAD42}" type="pres">
      <dgm:prSet presAssocID="{71B2CACA-232F-4B10-9D90-74C07FB11E66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FC8538A4-E521-4EAB-A869-7CAABFA27567}" type="pres">
      <dgm:prSet presAssocID="{71B2CACA-232F-4B10-9D90-74C07FB11E66}" presName="rootComposite" presStyleCnt="0"/>
      <dgm:spPr/>
      <dgm:t>
        <a:bodyPr/>
        <a:lstStyle/>
        <a:p>
          <a:endParaRPr lang="en-US"/>
        </a:p>
      </dgm:t>
    </dgm:pt>
    <dgm:pt modelId="{F568C9CA-35E3-4519-883C-71D98C6BE9A4}" type="pres">
      <dgm:prSet presAssocID="{71B2CACA-232F-4B10-9D90-74C07FB11E66}" presName="rootText" presStyleLbl="node2" presStyleIdx="2" presStyleCnt="8" custScaleX="43509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BA1C54D-7B4E-4B3F-8115-92042AA7C067}" type="pres">
      <dgm:prSet presAssocID="{71B2CACA-232F-4B10-9D90-74C07FB11E66}" presName="rootConnector" presStyleLbl="node2" presStyleIdx="2" presStyleCnt="8"/>
      <dgm:spPr/>
      <dgm:t>
        <a:bodyPr/>
        <a:lstStyle/>
        <a:p>
          <a:endParaRPr lang="en-US"/>
        </a:p>
      </dgm:t>
    </dgm:pt>
    <dgm:pt modelId="{CA0CCF56-E08B-4E8C-BF67-23EDED110247}" type="pres">
      <dgm:prSet presAssocID="{71B2CACA-232F-4B10-9D90-74C07FB11E66}" presName="hierChild4" presStyleCnt="0"/>
      <dgm:spPr/>
      <dgm:t>
        <a:bodyPr/>
        <a:lstStyle/>
        <a:p>
          <a:endParaRPr lang="en-US"/>
        </a:p>
      </dgm:t>
    </dgm:pt>
    <dgm:pt modelId="{AB2E596A-CC61-4A22-9998-25C29D61D810}" type="pres">
      <dgm:prSet presAssocID="{71B2CACA-232F-4B10-9D90-74C07FB11E66}" presName="hierChild5" presStyleCnt="0"/>
      <dgm:spPr/>
      <dgm:t>
        <a:bodyPr/>
        <a:lstStyle/>
        <a:p>
          <a:endParaRPr lang="en-US"/>
        </a:p>
      </dgm:t>
    </dgm:pt>
    <dgm:pt modelId="{BD30D7AA-BC1F-4C85-939D-DAE11D12119D}" type="pres">
      <dgm:prSet presAssocID="{C9B7DF6C-2D68-4CAC-8B26-8526157C761A}" presName="Name64" presStyleLbl="parChTrans1D2" presStyleIdx="3" presStyleCnt="8"/>
      <dgm:spPr/>
      <dgm:t>
        <a:bodyPr/>
        <a:lstStyle/>
        <a:p>
          <a:endParaRPr lang="id-ID"/>
        </a:p>
      </dgm:t>
    </dgm:pt>
    <dgm:pt modelId="{E0130A5F-3A5D-4BC2-8054-4397B800C241}" type="pres">
      <dgm:prSet presAssocID="{29DB8F26-7A6E-4D68-A776-795ADF6D92C5}" presName="hierRoot2" presStyleCnt="0">
        <dgm:presLayoutVars>
          <dgm:hierBranch val="init"/>
        </dgm:presLayoutVars>
      </dgm:prSet>
      <dgm:spPr/>
      <dgm:t>
        <a:bodyPr/>
        <a:lstStyle/>
        <a:p>
          <a:endParaRPr lang="id-ID"/>
        </a:p>
      </dgm:t>
    </dgm:pt>
    <dgm:pt modelId="{DDFA45E9-EE29-41CB-8181-55CCDCC6A2CD}" type="pres">
      <dgm:prSet presAssocID="{29DB8F26-7A6E-4D68-A776-795ADF6D92C5}" presName="rootComposite" presStyleCnt="0"/>
      <dgm:spPr/>
      <dgm:t>
        <a:bodyPr/>
        <a:lstStyle/>
        <a:p>
          <a:endParaRPr lang="id-ID"/>
        </a:p>
      </dgm:t>
    </dgm:pt>
    <dgm:pt modelId="{8C21F20E-BD53-4A20-A1C3-0CE8D081A082}" type="pres">
      <dgm:prSet presAssocID="{29DB8F26-7A6E-4D68-A776-795ADF6D92C5}" presName="rootText" presStyleLbl="node2" presStyleIdx="3" presStyleCnt="8" custScaleX="4354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A44E504E-DF03-451B-BBA1-DBDD91BD065F}" type="pres">
      <dgm:prSet presAssocID="{29DB8F26-7A6E-4D68-A776-795ADF6D92C5}" presName="rootConnector" presStyleLbl="node2" presStyleIdx="3" presStyleCnt="8"/>
      <dgm:spPr/>
      <dgm:t>
        <a:bodyPr/>
        <a:lstStyle/>
        <a:p>
          <a:endParaRPr lang="id-ID"/>
        </a:p>
      </dgm:t>
    </dgm:pt>
    <dgm:pt modelId="{FC1E2720-D32A-41A1-8603-12E840AB4158}" type="pres">
      <dgm:prSet presAssocID="{29DB8F26-7A6E-4D68-A776-795ADF6D92C5}" presName="hierChild4" presStyleCnt="0"/>
      <dgm:spPr/>
      <dgm:t>
        <a:bodyPr/>
        <a:lstStyle/>
        <a:p>
          <a:endParaRPr lang="id-ID"/>
        </a:p>
      </dgm:t>
    </dgm:pt>
    <dgm:pt modelId="{B1D9EEA7-F96A-4281-9BF1-5925FCF9DCEA}" type="pres">
      <dgm:prSet presAssocID="{29DB8F26-7A6E-4D68-A776-795ADF6D92C5}" presName="hierChild5" presStyleCnt="0"/>
      <dgm:spPr/>
      <dgm:t>
        <a:bodyPr/>
        <a:lstStyle/>
        <a:p>
          <a:endParaRPr lang="id-ID"/>
        </a:p>
      </dgm:t>
    </dgm:pt>
    <dgm:pt modelId="{B0C29068-7AD9-4A46-B376-38E97E13898F}" type="pres">
      <dgm:prSet presAssocID="{3FE28950-62A2-4FFE-AECA-61E66A6BA536}" presName="Name64" presStyleLbl="parChTrans1D2" presStyleIdx="4" presStyleCnt="8"/>
      <dgm:spPr/>
      <dgm:t>
        <a:bodyPr/>
        <a:lstStyle/>
        <a:p>
          <a:endParaRPr lang="id-ID"/>
        </a:p>
      </dgm:t>
    </dgm:pt>
    <dgm:pt modelId="{1B9E11B5-763F-4C8F-B8C7-AAFC41B8AB08}" type="pres">
      <dgm:prSet presAssocID="{B2135FF7-68FE-4705-A354-451D468C3F3D}" presName="hierRoot2" presStyleCnt="0">
        <dgm:presLayoutVars>
          <dgm:hierBranch val="init"/>
        </dgm:presLayoutVars>
      </dgm:prSet>
      <dgm:spPr/>
    </dgm:pt>
    <dgm:pt modelId="{4C7B0AC6-F259-4E11-9F29-985C3B791BE0}" type="pres">
      <dgm:prSet presAssocID="{B2135FF7-68FE-4705-A354-451D468C3F3D}" presName="rootComposite" presStyleCnt="0"/>
      <dgm:spPr/>
    </dgm:pt>
    <dgm:pt modelId="{7282D99C-6F25-4946-A765-0A053E6EEAE8}" type="pres">
      <dgm:prSet presAssocID="{B2135FF7-68FE-4705-A354-451D468C3F3D}" presName="rootText" presStyleLbl="node2" presStyleIdx="4" presStyleCnt="8" custScaleX="4390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BC32AB97-288D-4311-A752-1D8EA5B2A315}" type="pres">
      <dgm:prSet presAssocID="{B2135FF7-68FE-4705-A354-451D468C3F3D}" presName="rootConnector" presStyleLbl="node2" presStyleIdx="4" presStyleCnt="8"/>
      <dgm:spPr/>
      <dgm:t>
        <a:bodyPr/>
        <a:lstStyle/>
        <a:p>
          <a:endParaRPr lang="id-ID"/>
        </a:p>
      </dgm:t>
    </dgm:pt>
    <dgm:pt modelId="{E05BEDBF-16FA-4DA3-A315-1D40B2F59EEF}" type="pres">
      <dgm:prSet presAssocID="{B2135FF7-68FE-4705-A354-451D468C3F3D}" presName="hierChild4" presStyleCnt="0"/>
      <dgm:spPr/>
    </dgm:pt>
    <dgm:pt modelId="{1BBD0FEB-F51C-4D52-AF96-7C7BCEA72FF5}" type="pres">
      <dgm:prSet presAssocID="{B2135FF7-68FE-4705-A354-451D468C3F3D}" presName="hierChild5" presStyleCnt="0"/>
      <dgm:spPr/>
    </dgm:pt>
    <dgm:pt modelId="{F2E38F64-81BA-4986-AC93-79EF02A7A754}" type="pres">
      <dgm:prSet presAssocID="{80166046-C08C-43CC-89A1-93A4E3123AD2}" presName="Name64" presStyleLbl="parChTrans1D2" presStyleIdx="5" presStyleCnt="8"/>
      <dgm:spPr/>
      <dgm:t>
        <a:bodyPr/>
        <a:lstStyle/>
        <a:p>
          <a:endParaRPr lang="id-ID"/>
        </a:p>
      </dgm:t>
    </dgm:pt>
    <dgm:pt modelId="{FE71C69E-28BF-4233-85E0-97738D834253}" type="pres">
      <dgm:prSet presAssocID="{C8107F51-F0EE-42CC-BD7E-34326497CB4A}" presName="hierRoot2" presStyleCnt="0">
        <dgm:presLayoutVars>
          <dgm:hierBranch val="init"/>
        </dgm:presLayoutVars>
      </dgm:prSet>
      <dgm:spPr/>
    </dgm:pt>
    <dgm:pt modelId="{90A8E8FA-2308-4F6C-B3EB-63068CBCB6D9}" type="pres">
      <dgm:prSet presAssocID="{C8107F51-F0EE-42CC-BD7E-34326497CB4A}" presName="rootComposite" presStyleCnt="0"/>
      <dgm:spPr/>
    </dgm:pt>
    <dgm:pt modelId="{8A5C307E-5388-4894-847B-C990D58929B9}" type="pres">
      <dgm:prSet presAssocID="{C8107F51-F0EE-42CC-BD7E-34326497CB4A}" presName="rootText" presStyleLbl="node2" presStyleIdx="5" presStyleCnt="8" custScaleX="4390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874AE19-367D-4A80-B268-47B5B4A68A46}" type="pres">
      <dgm:prSet presAssocID="{C8107F51-F0EE-42CC-BD7E-34326497CB4A}" presName="rootConnector" presStyleLbl="node2" presStyleIdx="5" presStyleCnt="8"/>
      <dgm:spPr/>
      <dgm:t>
        <a:bodyPr/>
        <a:lstStyle/>
        <a:p>
          <a:endParaRPr lang="id-ID"/>
        </a:p>
      </dgm:t>
    </dgm:pt>
    <dgm:pt modelId="{8E133D2E-1128-4492-9DA0-67F5B754B8A2}" type="pres">
      <dgm:prSet presAssocID="{C8107F51-F0EE-42CC-BD7E-34326497CB4A}" presName="hierChild4" presStyleCnt="0"/>
      <dgm:spPr/>
    </dgm:pt>
    <dgm:pt modelId="{663AA5A1-BF3D-469A-A8B4-B778CBCB833A}" type="pres">
      <dgm:prSet presAssocID="{C8107F51-F0EE-42CC-BD7E-34326497CB4A}" presName="hierChild5" presStyleCnt="0"/>
      <dgm:spPr/>
    </dgm:pt>
    <dgm:pt modelId="{F69FA95A-FC83-4D43-9EB1-99DF08F91AAB}" type="pres">
      <dgm:prSet presAssocID="{789F9E7A-46D6-4DFB-89E2-58E8EA04821A}" presName="Name64" presStyleLbl="parChTrans1D2" presStyleIdx="6" presStyleCnt="8"/>
      <dgm:spPr/>
      <dgm:t>
        <a:bodyPr/>
        <a:lstStyle/>
        <a:p>
          <a:endParaRPr lang="id-ID"/>
        </a:p>
      </dgm:t>
    </dgm:pt>
    <dgm:pt modelId="{8ACE39FE-E7D5-4AC8-A5DC-9D27575FF9AB}" type="pres">
      <dgm:prSet presAssocID="{222646C2-4445-4E81-9995-D9ABD0A85AB6}" presName="hierRoot2" presStyleCnt="0">
        <dgm:presLayoutVars>
          <dgm:hierBranch val="init"/>
        </dgm:presLayoutVars>
      </dgm:prSet>
      <dgm:spPr/>
    </dgm:pt>
    <dgm:pt modelId="{1BEC238B-62DA-4C01-894D-504D082CCE7B}" type="pres">
      <dgm:prSet presAssocID="{222646C2-4445-4E81-9995-D9ABD0A85AB6}" presName="rootComposite" presStyleCnt="0"/>
      <dgm:spPr/>
    </dgm:pt>
    <dgm:pt modelId="{BE274587-4B18-4B22-96BA-5921914E63A2}" type="pres">
      <dgm:prSet presAssocID="{222646C2-4445-4E81-9995-D9ABD0A85AB6}" presName="rootText" presStyleLbl="node2" presStyleIdx="6" presStyleCnt="8" custScaleX="4390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8F567E3-677D-4340-8951-943EB43A42E7}" type="pres">
      <dgm:prSet presAssocID="{222646C2-4445-4E81-9995-D9ABD0A85AB6}" presName="rootConnector" presStyleLbl="node2" presStyleIdx="6" presStyleCnt="8"/>
      <dgm:spPr/>
      <dgm:t>
        <a:bodyPr/>
        <a:lstStyle/>
        <a:p>
          <a:endParaRPr lang="id-ID"/>
        </a:p>
      </dgm:t>
    </dgm:pt>
    <dgm:pt modelId="{DC940949-6DD4-4D65-A0B4-64C898612A14}" type="pres">
      <dgm:prSet presAssocID="{222646C2-4445-4E81-9995-D9ABD0A85AB6}" presName="hierChild4" presStyleCnt="0"/>
      <dgm:spPr/>
    </dgm:pt>
    <dgm:pt modelId="{98795736-7C4F-48C8-A63A-D9CE7A09D378}" type="pres">
      <dgm:prSet presAssocID="{222646C2-4445-4E81-9995-D9ABD0A85AB6}" presName="hierChild5" presStyleCnt="0"/>
      <dgm:spPr/>
    </dgm:pt>
    <dgm:pt modelId="{A7D7D86C-9D75-45B3-BC2B-0DC16DE7AB3E}" type="pres">
      <dgm:prSet presAssocID="{3434576B-09BA-4FF3-9A3F-FB490B9A98AF}" presName="Name64" presStyleLbl="parChTrans1D2" presStyleIdx="7" presStyleCnt="8"/>
      <dgm:spPr/>
      <dgm:t>
        <a:bodyPr/>
        <a:lstStyle/>
        <a:p>
          <a:endParaRPr lang="id-ID"/>
        </a:p>
      </dgm:t>
    </dgm:pt>
    <dgm:pt modelId="{5D28B5FE-4B43-4766-87B9-1CA818E8F0EE}" type="pres">
      <dgm:prSet presAssocID="{8F0E7F4F-A88C-49AA-A6B1-28FDF8899B39}" presName="hierRoot2" presStyleCnt="0">
        <dgm:presLayoutVars>
          <dgm:hierBranch val="init"/>
        </dgm:presLayoutVars>
      </dgm:prSet>
      <dgm:spPr/>
    </dgm:pt>
    <dgm:pt modelId="{5A6E8BC1-EA8B-4B32-B0B6-18800BC617E9}" type="pres">
      <dgm:prSet presAssocID="{8F0E7F4F-A88C-49AA-A6B1-28FDF8899B39}" presName="rootComposite" presStyleCnt="0"/>
      <dgm:spPr/>
    </dgm:pt>
    <dgm:pt modelId="{F7A2D9E0-811C-464B-A265-E27BDAB6CD92}" type="pres">
      <dgm:prSet presAssocID="{8F0E7F4F-A88C-49AA-A6B1-28FDF8899B39}" presName="rootText" presStyleLbl="node2" presStyleIdx="7" presStyleCnt="8" custScaleX="4390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66DFD07B-1F5D-4364-AF8D-2C12BBF8496B}" type="pres">
      <dgm:prSet presAssocID="{8F0E7F4F-A88C-49AA-A6B1-28FDF8899B39}" presName="rootConnector" presStyleLbl="node2" presStyleIdx="7" presStyleCnt="8"/>
      <dgm:spPr/>
      <dgm:t>
        <a:bodyPr/>
        <a:lstStyle/>
        <a:p>
          <a:endParaRPr lang="id-ID"/>
        </a:p>
      </dgm:t>
    </dgm:pt>
    <dgm:pt modelId="{956F055C-B40D-4191-93D5-AC43C90908A6}" type="pres">
      <dgm:prSet presAssocID="{8F0E7F4F-A88C-49AA-A6B1-28FDF8899B39}" presName="hierChild4" presStyleCnt="0"/>
      <dgm:spPr/>
    </dgm:pt>
    <dgm:pt modelId="{65FB0EB2-4AC7-4672-8D11-D615E83334AA}" type="pres">
      <dgm:prSet presAssocID="{8F0E7F4F-A88C-49AA-A6B1-28FDF8899B39}" presName="hierChild5" presStyleCnt="0"/>
      <dgm:spPr/>
    </dgm:pt>
    <dgm:pt modelId="{224AFAF3-2862-471F-A0D0-1DEBB2AB54B9}" type="pres">
      <dgm:prSet presAssocID="{FAFF0012-56CE-4188-8E27-339F8701218B}" presName="hierChild3" presStyleCnt="0"/>
      <dgm:spPr/>
      <dgm:t>
        <a:bodyPr/>
        <a:lstStyle/>
        <a:p>
          <a:endParaRPr lang="en-US"/>
        </a:p>
      </dgm:t>
    </dgm:pt>
  </dgm:ptLst>
  <dgm:cxnLst>
    <dgm:cxn modelId="{FA7617C5-5D00-4947-B337-07787067C04D}" srcId="{FAFF0012-56CE-4188-8E27-339F8701218B}" destId="{8F0E7F4F-A88C-49AA-A6B1-28FDF8899B39}" srcOrd="7" destOrd="0" parTransId="{3434576B-09BA-4FF3-9A3F-FB490B9A98AF}" sibTransId="{56D8F8A7-0DBD-40B3-B293-369A97B83CA9}"/>
    <dgm:cxn modelId="{33502044-1B3B-4678-BB76-BB6A0F3BC333}" type="presOf" srcId="{8F0E7F4F-A88C-49AA-A6B1-28FDF8899B39}" destId="{F7A2D9E0-811C-464B-A265-E27BDAB6CD92}" srcOrd="0" destOrd="0" presId="urn:microsoft.com/office/officeart/2009/3/layout/HorizontalOrganizationChart"/>
    <dgm:cxn modelId="{E0A9C24B-3779-4336-87F6-EFFB56B322F4}" type="presOf" srcId="{222646C2-4445-4E81-9995-D9ABD0A85AB6}" destId="{F8F567E3-677D-4340-8951-943EB43A42E7}" srcOrd="1" destOrd="0" presId="urn:microsoft.com/office/officeart/2009/3/layout/HorizontalOrganizationChart"/>
    <dgm:cxn modelId="{E0BDE51B-0E2A-4EB0-A20F-D3BCF4FBDF8A}" srcId="{FAFF0012-56CE-4188-8E27-339F8701218B}" destId="{CF9B3929-6898-4265-AEC9-3DCE8F24CB50}" srcOrd="1" destOrd="0" parTransId="{756C137C-2454-43C8-9B9C-B2348D07F34B}" sibTransId="{967DAD27-2814-4CFD-ADF1-5F8B6631EFFF}"/>
    <dgm:cxn modelId="{338B2A0E-69E3-49DD-89C6-31D87B2C2C6B}" type="presOf" srcId="{80166046-C08C-43CC-89A1-93A4E3123AD2}" destId="{F2E38F64-81BA-4986-AC93-79EF02A7A754}" srcOrd="0" destOrd="0" presId="urn:microsoft.com/office/officeart/2009/3/layout/HorizontalOrganizationChart"/>
    <dgm:cxn modelId="{8EFC8862-C8DF-4174-918B-63177794376A}" type="presOf" srcId="{8F0E7F4F-A88C-49AA-A6B1-28FDF8899B39}" destId="{66DFD07B-1F5D-4364-AF8D-2C12BBF8496B}" srcOrd="1" destOrd="0" presId="urn:microsoft.com/office/officeart/2009/3/layout/HorizontalOrganizationChart"/>
    <dgm:cxn modelId="{6279A0F1-6A31-46D2-BB09-79ACFD995466}" type="presOf" srcId="{71B2CACA-232F-4B10-9D90-74C07FB11E66}" destId="{F568C9CA-35E3-4519-883C-71D98C6BE9A4}" srcOrd="0" destOrd="0" presId="urn:microsoft.com/office/officeart/2009/3/layout/HorizontalOrganizationChart"/>
    <dgm:cxn modelId="{EE848C17-1C2D-4C92-8CC6-ACAE7132F407}" type="presOf" srcId="{FAFF0012-56CE-4188-8E27-339F8701218B}" destId="{0402FDB7-E005-4D2F-A22E-FB3858CC625B}" srcOrd="0" destOrd="0" presId="urn:microsoft.com/office/officeart/2009/3/layout/HorizontalOrganizationChart"/>
    <dgm:cxn modelId="{98DBB8DF-2A22-440B-BD6F-9DAAFFB0B905}" type="presOf" srcId="{3FE28950-62A2-4FFE-AECA-61E66A6BA536}" destId="{B0C29068-7AD9-4A46-B376-38E97E13898F}" srcOrd="0" destOrd="0" presId="urn:microsoft.com/office/officeart/2009/3/layout/HorizontalOrganizationChart"/>
    <dgm:cxn modelId="{7C368D47-DC61-4B2B-A6B0-A6E139E56A34}" type="presOf" srcId="{D9A48102-3213-4F06-9556-BBB640EDFB13}" destId="{C3656781-4624-4F37-8A16-3243B0DE7396}" srcOrd="0" destOrd="0" presId="urn:microsoft.com/office/officeart/2009/3/layout/HorizontalOrganizationChart"/>
    <dgm:cxn modelId="{70411167-88EC-45FD-9A7F-2E238EFABC98}" srcId="{D9A48102-3213-4F06-9556-BBB640EDFB13}" destId="{FAFF0012-56CE-4188-8E27-339F8701218B}" srcOrd="0" destOrd="0" parTransId="{95B5C204-FDF8-4392-B866-2846E587F584}" sibTransId="{88562969-79B7-489B-A609-F43CC424FA82}"/>
    <dgm:cxn modelId="{B93A7437-5E78-4BF8-A49D-FE31AFAC7392}" type="presOf" srcId="{71B2CACA-232F-4B10-9D90-74C07FB11E66}" destId="{9BA1C54D-7B4E-4B3F-8115-92042AA7C067}" srcOrd="1" destOrd="0" presId="urn:microsoft.com/office/officeart/2009/3/layout/HorizontalOrganizationChart"/>
    <dgm:cxn modelId="{E9EFA328-952F-4AFD-8C73-D3F482ED3530}" type="presOf" srcId="{8FE683DD-17B7-4221-88FA-BA9418A65385}" destId="{1322EA77-5EEF-4BD1-9CBD-001091CA6D83}" srcOrd="0" destOrd="0" presId="urn:microsoft.com/office/officeart/2009/3/layout/HorizontalOrganizationChart"/>
    <dgm:cxn modelId="{7CBE59DE-6BD2-4B54-91A3-9700B8C7C3FB}" type="presOf" srcId="{756C137C-2454-43C8-9B9C-B2348D07F34B}" destId="{88632656-5701-4C55-AA88-4AF682D6A918}" srcOrd="0" destOrd="0" presId="urn:microsoft.com/office/officeart/2009/3/layout/HorizontalOrganizationChart"/>
    <dgm:cxn modelId="{30F948FC-7B21-4949-8B14-C2557C82C8FD}" type="presOf" srcId="{C8107F51-F0EE-42CC-BD7E-34326497CB4A}" destId="{8A5C307E-5388-4894-847B-C990D58929B9}" srcOrd="0" destOrd="0" presId="urn:microsoft.com/office/officeart/2009/3/layout/HorizontalOrganizationChart"/>
    <dgm:cxn modelId="{1DACDE4D-1BEC-4D16-8485-CDCFE2DDE4BB}" srcId="{FAFF0012-56CE-4188-8E27-339F8701218B}" destId="{C8107F51-F0EE-42CC-BD7E-34326497CB4A}" srcOrd="5" destOrd="0" parTransId="{80166046-C08C-43CC-89A1-93A4E3123AD2}" sibTransId="{427FB4D5-4C89-4563-9D85-0B9586DCB64C}"/>
    <dgm:cxn modelId="{87FD9CC1-598F-49CE-AB4E-D81C35C2E9B7}" type="presOf" srcId="{C9B7DF6C-2D68-4CAC-8B26-8526157C761A}" destId="{BD30D7AA-BC1F-4C85-939D-DAE11D12119D}" srcOrd="0" destOrd="0" presId="urn:microsoft.com/office/officeart/2009/3/layout/HorizontalOrganizationChart"/>
    <dgm:cxn modelId="{F9175B89-9CFB-42F0-AC7E-2AEB9813300A}" srcId="{FAFF0012-56CE-4188-8E27-339F8701218B}" destId="{B2135FF7-68FE-4705-A354-451D468C3F3D}" srcOrd="4" destOrd="0" parTransId="{3FE28950-62A2-4FFE-AECA-61E66A6BA536}" sibTransId="{C668B3FC-1323-4E7A-B992-83FDF4C132B3}"/>
    <dgm:cxn modelId="{06E69708-35B4-4247-B171-4E37DF8DB00C}" type="presOf" srcId="{29DB8F26-7A6E-4D68-A776-795ADF6D92C5}" destId="{A44E504E-DF03-451B-BBA1-DBDD91BD065F}" srcOrd="1" destOrd="0" presId="urn:microsoft.com/office/officeart/2009/3/layout/HorizontalOrganizationChart"/>
    <dgm:cxn modelId="{E44F22E9-2C04-4670-908D-A5E49D9BDC74}" type="presOf" srcId="{CF9B3929-6898-4265-AEC9-3DCE8F24CB50}" destId="{5447D028-23A6-44AE-9164-CCCCDBE9EFF4}" srcOrd="1" destOrd="0" presId="urn:microsoft.com/office/officeart/2009/3/layout/HorizontalOrganizationChart"/>
    <dgm:cxn modelId="{2D1BB497-9B38-49B6-B843-BB2810C4F1DF}" type="presOf" srcId="{39E16AE3-81D2-4A1F-99D4-16C78F6178E2}" destId="{7B425B8D-937D-4AA5-AF26-9A0F4672E50A}" srcOrd="0" destOrd="0" presId="urn:microsoft.com/office/officeart/2009/3/layout/HorizontalOrganizationChart"/>
    <dgm:cxn modelId="{8E8D595D-5A66-48C8-8E0C-6F612D269E1B}" type="presOf" srcId="{B2135FF7-68FE-4705-A354-451D468C3F3D}" destId="{7282D99C-6F25-4946-A765-0A053E6EEAE8}" srcOrd="0" destOrd="0" presId="urn:microsoft.com/office/officeart/2009/3/layout/HorizontalOrganizationChart"/>
    <dgm:cxn modelId="{639C4723-766B-4335-A02D-D3926A12CBF0}" type="presOf" srcId="{C8107F51-F0EE-42CC-BD7E-34326497CB4A}" destId="{4874AE19-367D-4A80-B268-47B5B4A68A46}" srcOrd="1" destOrd="0" presId="urn:microsoft.com/office/officeart/2009/3/layout/HorizontalOrganizationChart"/>
    <dgm:cxn modelId="{6668B515-867A-4E55-8D17-3A72347547A4}" srcId="{FAFF0012-56CE-4188-8E27-339F8701218B}" destId="{222646C2-4445-4E81-9995-D9ABD0A85AB6}" srcOrd="6" destOrd="0" parTransId="{789F9E7A-46D6-4DFB-89E2-58E8EA04821A}" sibTransId="{06BE42D2-BC60-4897-81CA-0B2AC51EF336}"/>
    <dgm:cxn modelId="{1EC19368-8473-49F8-993A-3FF1E28B1B19}" type="presOf" srcId="{CF9B3929-6898-4265-AEC9-3DCE8F24CB50}" destId="{8D3AB9E1-343A-4ED2-B497-B94A0BC61031}" srcOrd="0" destOrd="0" presId="urn:microsoft.com/office/officeart/2009/3/layout/HorizontalOrganizationChart"/>
    <dgm:cxn modelId="{3FC1380D-EC56-4082-AA59-B287824A3FDE}" type="presOf" srcId="{2F6CE8B8-A2A8-4685-948D-F3C6D4898BF2}" destId="{4000571D-FAF9-4439-97CC-764B4FDF63F7}" srcOrd="0" destOrd="0" presId="urn:microsoft.com/office/officeart/2009/3/layout/HorizontalOrganizationChart"/>
    <dgm:cxn modelId="{D9E8C1DF-D57E-4536-946F-8238BE3153B8}" srcId="{FAFF0012-56CE-4188-8E27-339F8701218B}" destId="{71B2CACA-232F-4B10-9D90-74C07FB11E66}" srcOrd="2" destOrd="0" parTransId="{2F6CE8B8-A2A8-4685-948D-F3C6D4898BF2}" sibTransId="{A0848F4C-A66D-44E9-A8EB-890F103A031C}"/>
    <dgm:cxn modelId="{C5894EAD-B8AC-45B0-A680-6AEF8F839104}" type="presOf" srcId="{3434576B-09BA-4FF3-9A3F-FB490B9A98AF}" destId="{A7D7D86C-9D75-45B3-BC2B-0DC16DE7AB3E}" srcOrd="0" destOrd="0" presId="urn:microsoft.com/office/officeart/2009/3/layout/HorizontalOrganizationChart"/>
    <dgm:cxn modelId="{769110A8-A23A-48C4-84AE-208DBACCA87C}" type="presOf" srcId="{222646C2-4445-4E81-9995-D9ABD0A85AB6}" destId="{BE274587-4B18-4B22-96BA-5921914E63A2}" srcOrd="0" destOrd="0" presId="urn:microsoft.com/office/officeart/2009/3/layout/HorizontalOrganizationChart"/>
    <dgm:cxn modelId="{2CC06557-7DF8-4225-BDDA-C1D464DA7D58}" type="presOf" srcId="{8FE683DD-17B7-4221-88FA-BA9418A65385}" destId="{46D14709-AB04-4A08-AB6C-E1BC686A7BFA}" srcOrd="1" destOrd="0" presId="urn:microsoft.com/office/officeart/2009/3/layout/HorizontalOrganizationChart"/>
    <dgm:cxn modelId="{E1773CD2-36D1-4234-BCB8-D005EC34D1B0}" type="presOf" srcId="{789F9E7A-46D6-4DFB-89E2-58E8EA04821A}" destId="{F69FA95A-FC83-4D43-9EB1-99DF08F91AAB}" srcOrd="0" destOrd="0" presId="urn:microsoft.com/office/officeart/2009/3/layout/HorizontalOrganizationChart"/>
    <dgm:cxn modelId="{11AFDF21-A20E-45B9-A602-15803BF5520B}" srcId="{FAFF0012-56CE-4188-8E27-339F8701218B}" destId="{8FE683DD-17B7-4221-88FA-BA9418A65385}" srcOrd="0" destOrd="0" parTransId="{39E16AE3-81D2-4A1F-99D4-16C78F6178E2}" sibTransId="{C076B4B5-F420-4950-9EAD-5F0B18FE18E9}"/>
    <dgm:cxn modelId="{436FEB7B-4194-4AA9-AB79-0129DC752A96}" type="presOf" srcId="{29DB8F26-7A6E-4D68-A776-795ADF6D92C5}" destId="{8C21F20E-BD53-4A20-A1C3-0CE8D081A082}" srcOrd="0" destOrd="0" presId="urn:microsoft.com/office/officeart/2009/3/layout/HorizontalOrganizationChart"/>
    <dgm:cxn modelId="{BC6BDE9A-4D84-4D3A-B6CB-D33FDE397A14}" type="presOf" srcId="{FAFF0012-56CE-4188-8E27-339F8701218B}" destId="{A22A3C21-22ED-4EB2-B458-01635B89B29E}" srcOrd="1" destOrd="0" presId="urn:microsoft.com/office/officeart/2009/3/layout/HorizontalOrganizationChart"/>
    <dgm:cxn modelId="{EFDE82B7-0906-4806-BA65-DDA49F0C3415}" type="presOf" srcId="{B2135FF7-68FE-4705-A354-451D468C3F3D}" destId="{BC32AB97-288D-4311-A752-1D8EA5B2A315}" srcOrd="1" destOrd="0" presId="urn:microsoft.com/office/officeart/2009/3/layout/HorizontalOrganizationChart"/>
    <dgm:cxn modelId="{33FF21E3-B948-49F4-A234-1483305B2D33}" srcId="{FAFF0012-56CE-4188-8E27-339F8701218B}" destId="{29DB8F26-7A6E-4D68-A776-795ADF6D92C5}" srcOrd="3" destOrd="0" parTransId="{C9B7DF6C-2D68-4CAC-8B26-8526157C761A}" sibTransId="{35C656E3-16BD-4898-974D-339D7E0A061A}"/>
    <dgm:cxn modelId="{32BD5F9B-3D22-497F-B35C-26D85B461DA4}" type="presParOf" srcId="{C3656781-4624-4F37-8A16-3243B0DE7396}" destId="{E655A8EE-80C9-407B-9DC4-1B4D165517B1}" srcOrd="0" destOrd="0" presId="urn:microsoft.com/office/officeart/2009/3/layout/HorizontalOrganizationChart"/>
    <dgm:cxn modelId="{9D00D753-A371-4F71-85B6-DA1FD17787FA}" type="presParOf" srcId="{E655A8EE-80C9-407B-9DC4-1B4D165517B1}" destId="{6B95B393-F849-49A1-875B-34D27645D889}" srcOrd="0" destOrd="0" presId="urn:microsoft.com/office/officeart/2009/3/layout/HorizontalOrganizationChart"/>
    <dgm:cxn modelId="{6AEEDD90-2E22-4992-8B41-FE1BE4945028}" type="presParOf" srcId="{6B95B393-F849-49A1-875B-34D27645D889}" destId="{0402FDB7-E005-4D2F-A22E-FB3858CC625B}" srcOrd="0" destOrd="0" presId="urn:microsoft.com/office/officeart/2009/3/layout/HorizontalOrganizationChart"/>
    <dgm:cxn modelId="{259DFAF6-1DD9-4C8F-99C2-47BDF71DC81E}" type="presParOf" srcId="{6B95B393-F849-49A1-875B-34D27645D889}" destId="{A22A3C21-22ED-4EB2-B458-01635B89B29E}" srcOrd="1" destOrd="0" presId="urn:microsoft.com/office/officeart/2009/3/layout/HorizontalOrganizationChart"/>
    <dgm:cxn modelId="{CE278952-FB71-45C6-B5B9-761265C5BA3E}" type="presParOf" srcId="{E655A8EE-80C9-407B-9DC4-1B4D165517B1}" destId="{8010E651-CED2-40A2-92CC-14DCC50CEDED}" srcOrd="1" destOrd="0" presId="urn:microsoft.com/office/officeart/2009/3/layout/HorizontalOrganizationChart"/>
    <dgm:cxn modelId="{24CB5668-5DE2-4CEC-8AAC-575659DC7A3C}" type="presParOf" srcId="{8010E651-CED2-40A2-92CC-14DCC50CEDED}" destId="{7B425B8D-937D-4AA5-AF26-9A0F4672E50A}" srcOrd="0" destOrd="0" presId="urn:microsoft.com/office/officeart/2009/3/layout/HorizontalOrganizationChart"/>
    <dgm:cxn modelId="{940C483C-E9AE-4A6E-A878-724A3589D78A}" type="presParOf" srcId="{8010E651-CED2-40A2-92CC-14DCC50CEDED}" destId="{3A014144-B33A-4E04-8A1F-58651C5DDB0B}" srcOrd="1" destOrd="0" presId="urn:microsoft.com/office/officeart/2009/3/layout/HorizontalOrganizationChart"/>
    <dgm:cxn modelId="{69873E13-8CAD-4141-911A-231D89CEE2DD}" type="presParOf" srcId="{3A014144-B33A-4E04-8A1F-58651C5DDB0B}" destId="{624C609F-4187-4F70-BA02-CAA71BE8B0F9}" srcOrd="0" destOrd="0" presId="urn:microsoft.com/office/officeart/2009/3/layout/HorizontalOrganizationChart"/>
    <dgm:cxn modelId="{44F3641B-A924-4F80-AD55-8D3DD1ADF5C4}" type="presParOf" srcId="{624C609F-4187-4F70-BA02-CAA71BE8B0F9}" destId="{1322EA77-5EEF-4BD1-9CBD-001091CA6D83}" srcOrd="0" destOrd="0" presId="urn:microsoft.com/office/officeart/2009/3/layout/HorizontalOrganizationChart"/>
    <dgm:cxn modelId="{A3CB3728-3B38-423F-87E9-613970A644E5}" type="presParOf" srcId="{624C609F-4187-4F70-BA02-CAA71BE8B0F9}" destId="{46D14709-AB04-4A08-AB6C-E1BC686A7BFA}" srcOrd="1" destOrd="0" presId="urn:microsoft.com/office/officeart/2009/3/layout/HorizontalOrganizationChart"/>
    <dgm:cxn modelId="{D1C65D8B-6EF5-4CF9-BFDC-5E262B06613B}" type="presParOf" srcId="{3A014144-B33A-4E04-8A1F-58651C5DDB0B}" destId="{2544A90E-1ADC-4843-B695-186AC296C11C}" srcOrd="1" destOrd="0" presId="urn:microsoft.com/office/officeart/2009/3/layout/HorizontalOrganizationChart"/>
    <dgm:cxn modelId="{BAC80695-70E8-4F06-94F2-CF96884072FE}" type="presParOf" srcId="{3A014144-B33A-4E04-8A1F-58651C5DDB0B}" destId="{C51338B5-9DEA-4C18-932E-298D71D95FE9}" srcOrd="2" destOrd="0" presId="urn:microsoft.com/office/officeart/2009/3/layout/HorizontalOrganizationChart"/>
    <dgm:cxn modelId="{086B27E6-63CF-4E44-A403-AF3E7D57E31A}" type="presParOf" srcId="{8010E651-CED2-40A2-92CC-14DCC50CEDED}" destId="{88632656-5701-4C55-AA88-4AF682D6A918}" srcOrd="2" destOrd="0" presId="urn:microsoft.com/office/officeart/2009/3/layout/HorizontalOrganizationChart"/>
    <dgm:cxn modelId="{DEC40F9B-EE1B-48F3-8B00-AA1A579118E2}" type="presParOf" srcId="{8010E651-CED2-40A2-92CC-14DCC50CEDED}" destId="{1AFF0D70-9641-429A-998C-6241CC3FCA83}" srcOrd="3" destOrd="0" presId="urn:microsoft.com/office/officeart/2009/3/layout/HorizontalOrganizationChart"/>
    <dgm:cxn modelId="{9DA2F844-F0BF-4DB0-962D-0FAF86A2E82B}" type="presParOf" srcId="{1AFF0D70-9641-429A-998C-6241CC3FCA83}" destId="{5C650489-A78C-438C-ABD5-0843CCACAB0A}" srcOrd="0" destOrd="0" presId="urn:microsoft.com/office/officeart/2009/3/layout/HorizontalOrganizationChart"/>
    <dgm:cxn modelId="{FCB32A0A-F848-41D8-8383-8D2B37689D02}" type="presParOf" srcId="{5C650489-A78C-438C-ABD5-0843CCACAB0A}" destId="{8D3AB9E1-343A-4ED2-B497-B94A0BC61031}" srcOrd="0" destOrd="0" presId="urn:microsoft.com/office/officeart/2009/3/layout/HorizontalOrganizationChart"/>
    <dgm:cxn modelId="{04EF0F91-FD50-4192-90FC-904715F9692D}" type="presParOf" srcId="{5C650489-A78C-438C-ABD5-0843CCACAB0A}" destId="{5447D028-23A6-44AE-9164-CCCCDBE9EFF4}" srcOrd="1" destOrd="0" presId="urn:microsoft.com/office/officeart/2009/3/layout/HorizontalOrganizationChart"/>
    <dgm:cxn modelId="{7349750A-3929-4938-AB06-1BFCB426A826}" type="presParOf" srcId="{1AFF0D70-9641-429A-998C-6241CC3FCA83}" destId="{9600C230-A248-4BCC-AA28-6DABEE3C76DD}" srcOrd="1" destOrd="0" presId="urn:microsoft.com/office/officeart/2009/3/layout/HorizontalOrganizationChart"/>
    <dgm:cxn modelId="{D98A91B9-D963-4227-9106-0BE40A05BD6E}" type="presParOf" srcId="{1AFF0D70-9641-429A-998C-6241CC3FCA83}" destId="{CA63967D-0F37-4887-9765-5C36619581D3}" srcOrd="2" destOrd="0" presId="urn:microsoft.com/office/officeart/2009/3/layout/HorizontalOrganizationChart"/>
    <dgm:cxn modelId="{80DD55B9-E6B9-43F8-ABA6-3BB093DBF840}" type="presParOf" srcId="{8010E651-CED2-40A2-92CC-14DCC50CEDED}" destId="{4000571D-FAF9-4439-97CC-764B4FDF63F7}" srcOrd="4" destOrd="0" presId="urn:microsoft.com/office/officeart/2009/3/layout/HorizontalOrganizationChart"/>
    <dgm:cxn modelId="{D3F69197-642B-45A3-B6D6-8A5B27DA9F7B}" type="presParOf" srcId="{8010E651-CED2-40A2-92CC-14DCC50CEDED}" destId="{5638259C-2975-4D58-B967-1173D6BEAD42}" srcOrd="5" destOrd="0" presId="urn:microsoft.com/office/officeart/2009/3/layout/HorizontalOrganizationChart"/>
    <dgm:cxn modelId="{66295382-01A3-48A1-8CEA-851A9CB54820}" type="presParOf" srcId="{5638259C-2975-4D58-B967-1173D6BEAD42}" destId="{FC8538A4-E521-4EAB-A869-7CAABFA27567}" srcOrd="0" destOrd="0" presId="urn:microsoft.com/office/officeart/2009/3/layout/HorizontalOrganizationChart"/>
    <dgm:cxn modelId="{6B764ADF-B6F6-46FF-B530-5D3389732E10}" type="presParOf" srcId="{FC8538A4-E521-4EAB-A869-7CAABFA27567}" destId="{F568C9CA-35E3-4519-883C-71D98C6BE9A4}" srcOrd="0" destOrd="0" presId="urn:microsoft.com/office/officeart/2009/3/layout/HorizontalOrganizationChart"/>
    <dgm:cxn modelId="{A8AF5CF2-A7E6-4F0C-96B0-79CD528980A3}" type="presParOf" srcId="{FC8538A4-E521-4EAB-A869-7CAABFA27567}" destId="{9BA1C54D-7B4E-4B3F-8115-92042AA7C067}" srcOrd="1" destOrd="0" presId="urn:microsoft.com/office/officeart/2009/3/layout/HorizontalOrganizationChart"/>
    <dgm:cxn modelId="{4374B8FE-222C-4961-9517-0BAEF1C3D370}" type="presParOf" srcId="{5638259C-2975-4D58-B967-1173D6BEAD42}" destId="{CA0CCF56-E08B-4E8C-BF67-23EDED110247}" srcOrd="1" destOrd="0" presId="urn:microsoft.com/office/officeart/2009/3/layout/HorizontalOrganizationChart"/>
    <dgm:cxn modelId="{66327CE8-54A3-476E-8947-693AA9701DC1}" type="presParOf" srcId="{5638259C-2975-4D58-B967-1173D6BEAD42}" destId="{AB2E596A-CC61-4A22-9998-25C29D61D810}" srcOrd="2" destOrd="0" presId="urn:microsoft.com/office/officeart/2009/3/layout/HorizontalOrganizationChart"/>
    <dgm:cxn modelId="{956BF0B6-F6EF-42DC-BA01-395D92C57BCF}" type="presParOf" srcId="{8010E651-CED2-40A2-92CC-14DCC50CEDED}" destId="{BD30D7AA-BC1F-4C85-939D-DAE11D12119D}" srcOrd="6" destOrd="0" presId="urn:microsoft.com/office/officeart/2009/3/layout/HorizontalOrganizationChart"/>
    <dgm:cxn modelId="{E3D5C0CB-6A89-4D04-B700-3236A86EF502}" type="presParOf" srcId="{8010E651-CED2-40A2-92CC-14DCC50CEDED}" destId="{E0130A5F-3A5D-4BC2-8054-4397B800C241}" srcOrd="7" destOrd="0" presId="urn:microsoft.com/office/officeart/2009/3/layout/HorizontalOrganizationChart"/>
    <dgm:cxn modelId="{82C3B050-80EA-49DC-BBD3-EBFF9E5C77CA}" type="presParOf" srcId="{E0130A5F-3A5D-4BC2-8054-4397B800C241}" destId="{DDFA45E9-EE29-41CB-8181-55CCDCC6A2CD}" srcOrd="0" destOrd="0" presId="urn:microsoft.com/office/officeart/2009/3/layout/HorizontalOrganizationChart"/>
    <dgm:cxn modelId="{BC1FCC96-5CB0-4362-A09F-11A497F0D063}" type="presParOf" srcId="{DDFA45E9-EE29-41CB-8181-55CCDCC6A2CD}" destId="{8C21F20E-BD53-4A20-A1C3-0CE8D081A082}" srcOrd="0" destOrd="0" presId="urn:microsoft.com/office/officeart/2009/3/layout/HorizontalOrganizationChart"/>
    <dgm:cxn modelId="{6EE43128-BEC1-4E85-99D4-828401B1E6C0}" type="presParOf" srcId="{DDFA45E9-EE29-41CB-8181-55CCDCC6A2CD}" destId="{A44E504E-DF03-451B-BBA1-DBDD91BD065F}" srcOrd="1" destOrd="0" presId="urn:microsoft.com/office/officeart/2009/3/layout/HorizontalOrganizationChart"/>
    <dgm:cxn modelId="{06073A6C-6836-4F95-AB79-D653DE37B436}" type="presParOf" srcId="{E0130A5F-3A5D-4BC2-8054-4397B800C241}" destId="{FC1E2720-D32A-41A1-8603-12E840AB4158}" srcOrd="1" destOrd="0" presId="urn:microsoft.com/office/officeart/2009/3/layout/HorizontalOrganizationChart"/>
    <dgm:cxn modelId="{ED8FCB78-3D5F-462D-9382-561BA50ABD19}" type="presParOf" srcId="{E0130A5F-3A5D-4BC2-8054-4397B800C241}" destId="{B1D9EEA7-F96A-4281-9BF1-5925FCF9DCEA}" srcOrd="2" destOrd="0" presId="urn:microsoft.com/office/officeart/2009/3/layout/HorizontalOrganizationChart"/>
    <dgm:cxn modelId="{103E40B4-64F7-4BA1-A325-166AC4E35204}" type="presParOf" srcId="{8010E651-CED2-40A2-92CC-14DCC50CEDED}" destId="{B0C29068-7AD9-4A46-B376-38E97E13898F}" srcOrd="8" destOrd="0" presId="urn:microsoft.com/office/officeart/2009/3/layout/HorizontalOrganizationChart"/>
    <dgm:cxn modelId="{52685027-6935-42EE-B65F-B30C071A8808}" type="presParOf" srcId="{8010E651-CED2-40A2-92CC-14DCC50CEDED}" destId="{1B9E11B5-763F-4C8F-B8C7-AAFC41B8AB08}" srcOrd="9" destOrd="0" presId="urn:microsoft.com/office/officeart/2009/3/layout/HorizontalOrganizationChart"/>
    <dgm:cxn modelId="{6406148C-3F7F-4EF5-AB9D-5A409C603FFA}" type="presParOf" srcId="{1B9E11B5-763F-4C8F-B8C7-AAFC41B8AB08}" destId="{4C7B0AC6-F259-4E11-9F29-985C3B791BE0}" srcOrd="0" destOrd="0" presId="urn:microsoft.com/office/officeart/2009/3/layout/HorizontalOrganizationChart"/>
    <dgm:cxn modelId="{6B7D1116-8F6C-468F-98D4-E70A4AEE7A7F}" type="presParOf" srcId="{4C7B0AC6-F259-4E11-9F29-985C3B791BE0}" destId="{7282D99C-6F25-4946-A765-0A053E6EEAE8}" srcOrd="0" destOrd="0" presId="urn:microsoft.com/office/officeart/2009/3/layout/HorizontalOrganizationChart"/>
    <dgm:cxn modelId="{5C5972B9-9783-4C18-8A0B-13A3E0B5D985}" type="presParOf" srcId="{4C7B0AC6-F259-4E11-9F29-985C3B791BE0}" destId="{BC32AB97-288D-4311-A752-1D8EA5B2A315}" srcOrd="1" destOrd="0" presId="urn:microsoft.com/office/officeart/2009/3/layout/HorizontalOrganizationChart"/>
    <dgm:cxn modelId="{EB6DFB55-C48F-47CA-BE74-4A45757CF50C}" type="presParOf" srcId="{1B9E11B5-763F-4C8F-B8C7-AAFC41B8AB08}" destId="{E05BEDBF-16FA-4DA3-A315-1D40B2F59EEF}" srcOrd="1" destOrd="0" presId="urn:microsoft.com/office/officeart/2009/3/layout/HorizontalOrganizationChart"/>
    <dgm:cxn modelId="{88281197-6BA1-4880-BC9D-3DB8E34A58BC}" type="presParOf" srcId="{1B9E11B5-763F-4C8F-B8C7-AAFC41B8AB08}" destId="{1BBD0FEB-F51C-4D52-AF96-7C7BCEA72FF5}" srcOrd="2" destOrd="0" presId="urn:microsoft.com/office/officeart/2009/3/layout/HorizontalOrganizationChart"/>
    <dgm:cxn modelId="{C06A5E73-4A1B-4F36-A648-786FB292A8E5}" type="presParOf" srcId="{8010E651-CED2-40A2-92CC-14DCC50CEDED}" destId="{F2E38F64-81BA-4986-AC93-79EF02A7A754}" srcOrd="10" destOrd="0" presId="urn:microsoft.com/office/officeart/2009/3/layout/HorizontalOrganizationChart"/>
    <dgm:cxn modelId="{8576FB75-CDF7-4F4B-BEFC-59EF27633B5E}" type="presParOf" srcId="{8010E651-CED2-40A2-92CC-14DCC50CEDED}" destId="{FE71C69E-28BF-4233-85E0-97738D834253}" srcOrd="11" destOrd="0" presId="urn:microsoft.com/office/officeart/2009/3/layout/HorizontalOrganizationChart"/>
    <dgm:cxn modelId="{395FC710-D36B-4F83-AC7D-27A8BFDF7269}" type="presParOf" srcId="{FE71C69E-28BF-4233-85E0-97738D834253}" destId="{90A8E8FA-2308-4F6C-B3EB-63068CBCB6D9}" srcOrd="0" destOrd="0" presId="urn:microsoft.com/office/officeart/2009/3/layout/HorizontalOrganizationChart"/>
    <dgm:cxn modelId="{2E30DD6D-544B-4422-A853-5E4026B33619}" type="presParOf" srcId="{90A8E8FA-2308-4F6C-B3EB-63068CBCB6D9}" destId="{8A5C307E-5388-4894-847B-C990D58929B9}" srcOrd="0" destOrd="0" presId="urn:microsoft.com/office/officeart/2009/3/layout/HorizontalOrganizationChart"/>
    <dgm:cxn modelId="{CF34C9A4-39A6-4FC9-9CA8-26C1D803AB33}" type="presParOf" srcId="{90A8E8FA-2308-4F6C-B3EB-63068CBCB6D9}" destId="{4874AE19-367D-4A80-B268-47B5B4A68A46}" srcOrd="1" destOrd="0" presId="urn:microsoft.com/office/officeart/2009/3/layout/HorizontalOrganizationChart"/>
    <dgm:cxn modelId="{5A0FCC84-0543-4ED3-8896-2EDCEFB4A622}" type="presParOf" srcId="{FE71C69E-28BF-4233-85E0-97738D834253}" destId="{8E133D2E-1128-4492-9DA0-67F5B754B8A2}" srcOrd="1" destOrd="0" presId="urn:microsoft.com/office/officeart/2009/3/layout/HorizontalOrganizationChart"/>
    <dgm:cxn modelId="{E0DAAAB1-1F44-479C-9CB9-12669ED0973D}" type="presParOf" srcId="{FE71C69E-28BF-4233-85E0-97738D834253}" destId="{663AA5A1-BF3D-469A-A8B4-B778CBCB833A}" srcOrd="2" destOrd="0" presId="urn:microsoft.com/office/officeart/2009/3/layout/HorizontalOrganizationChart"/>
    <dgm:cxn modelId="{DC0228FB-F6A1-4198-9CA7-FCED795BA082}" type="presParOf" srcId="{8010E651-CED2-40A2-92CC-14DCC50CEDED}" destId="{F69FA95A-FC83-4D43-9EB1-99DF08F91AAB}" srcOrd="12" destOrd="0" presId="urn:microsoft.com/office/officeart/2009/3/layout/HorizontalOrganizationChart"/>
    <dgm:cxn modelId="{EDCAFFD7-BF5E-4C0C-83D7-30FCA90C9633}" type="presParOf" srcId="{8010E651-CED2-40A2-92CC-14DCC50CEDED}" destId="{8ACE39FE-E7D5-4AC8-A5DC-9D27575FF9AB}" srcOrd="13" destOrd="0" presId="urn:microsoft.com/office/officeart/2009/3/layout/HorizontalOrganizationChart"/>
    <dgm:cxn modelId="{7A264495-7055-4628-BD9C-D0822D1E08AA}" type="presParOf" srcId="{8ACE39FE-E7D5-4AC8-A5DC-9D27575FF9AB}" destId="{1BEC238B-62DA-4C01-894D-504D082CCE7B}" srcOrd="0" destOrd="0" presId="urn:microsoft.com/office/officeart/2009/3/layout/HorizontalOrganizationChart"/>
    <dgm:cxn modelId="{0C25AED2-4369-4E37-86FC-7D6A3C894A58}" type="presParOf" srcId="{1BEC238B-62DA-4C01-894D-504D082CCE7B}" destId="{BE274587-4B18-4B22-96BA-5921914E63A2}" srcOrd="0" destOrd="0" presId="urn:microsoft.com/office/officeart/2009/3/layout/HorizontalOrganizationChart"/>
    <dgm:cxn modelId="{8DF98D44-E617-4DF8-9369-26E32C3098A7}" type="presParOf" srcId="{1BEC238B-62DA-4C01-894D-504D082CCE7B}" destId="{F8F567E3-677D-4340-8951-943EB43A42E7}" srcOrd="1" destOrd="0" presId="urn:microsoft.com/office/officeart/2009/3/layout/HorizontalOrganizationChart"/>
    <dgm:cxn modelId="{BB56D5E5-6026-4D07-84EF-D23AF67F5D04}" type="presParOf" srcId="{8ACE39FE-E7D5-4AC8-A5DC-9D27575FF9AB}" destId="{DC940949-6DD4-4D65-A0B4-64C898612A14}" srcOrd="1" destOrd="0" presId="urn:microsoft.com/office/officeart/2009/3/layout/HorizontalOrganizationChart"/>
    <dgm:cxn modelId="{7AAFFB89-7F0C-4D68-89CF-8B85911D463D}" type="presParOf" srcId="{8ACE39FE-E7D5-4AC8-A5DC-9D27575FF9AB}" destId="{98795736-7C4F-48C8-A63A-D9CE7A09D378}" srcOrd="2" destOrd="0" presId="urn:microsoft.com/office/officeart/2009/3/layout/HorizontalOrganizationChart"/>
    <dgm:cxn modelId="{2344BE36-0CD9-48F2-9942-F0CD8C03D74A}" type="presParOf" srcId="{8010E651-CED2-40A2-92CC-14DCC50CEDED}" destId="{A7D7D86C-9D75-45B3-BC2B-0DC16DE7AB3E}" srcOrd="14" destOrd="0" presId="urn:microsoft.com/office/officeart/2009/3/layout/HorizontalOrganizationChart"/>
    <dgm:cxn modelId="{34648B97-3AB1-4A5C-AB07-1EFC1A2DF65B}" type="presParOf" srcId="{8010E651-CED2-40A2-92CC-14DCC50CEDED}" destId="{5D28B5FE-4B43-4766-87B9-1CA818E8F0EE}" srcOrd="15" destOrd="0" presId="urn:microsoft.com/office/officeart/2009/3/layout/HorizontalOrganizationChart"/>
    <dgm:cxn modelId="{E49E0364-D0BF-45EF-AB87-FBD98490E982}" type="presParOf" srcId="{5D28B5FE-4B43-4766-87B9-1CA818E8F0EE}" destId="{5A6E8BC1-EA8B-4B32-B0B6-18800BC617E9}" srcOrd="0" destOrd="0" presId="urn:microsoft.com/office/officeart/2009/3/layout/HorizontalOrganizationChart"/>
    <dgm:cxn modelId="{FDC7E1A3-6755-4C94-8451-2840CBDE73DF}" type="presParOf" srcId="{5A6E8BC1-EA8B-4B32-B0B6-18800BC617E9}" destId="{F7A2D9E0-811C-464B-A265-E27BDAB6CD92}" srcOrd="0" destOrd="0" presId="urn:microsoft.com/office/officeart/2009/3/layout/HorizontalOrganizationChart"/>
    <dgm:cxn modelId="{E9191422-CB9D-4A84-AD45-02C759BC03C6}" type="presParOf" srcId="{5A6E8BC1-EA8B-4B32-B0B6-18800BC617E9}" destId="{66DFD07B-1F5D-4364-AF8D-2C12BBF8496B}" srcOrd="1" destOrd="0" presId="urn:microsoft.com/office/officeart/2009/3/layout/HorizontalOrganizationChart"/>
    <dgm:cxn modelId="{4FC87711-0A78-448D-8324-A2733AE8C87E}" type="presParOf" srcId="{5D28B5FE-4B43-4766-87B9-1CA818E8F0EE}" destId="{956F055C-B40D-4191-93D5-AC43C90908A6}" srcOrd="1" destOrd="0" presId="urn:microsoft.com/office/officeart/2009/3/layout/HorizontalOrganizationChart"/>
    <dgm:cxn modelId="{12EBDC1C-7C61-4FA5-9334-ED70BAE8449C}" type="presParOf" srcId="{5D28B5FE-4B43-4766-87B9-1CA818E8F0EE}" destId="{65FB0EB2-4AC7-4672-8D11-D615E83334AA}" srcOrd="2" destOrd="0" presId="urn:microsoft.com/office/officeart/2009/3/layout/HorizontalOrganizationChart"/>
    <dgm:cxn modelId="{443494E7-7273-4409-B5A3-67081EEED0D2}" type="presParOf" srcId="{E655A8EE-80C9-407B-9DC4-1B4D165517B1}" destId="{224AFAF3-2862-471F-A0D0-1DEBB2AB54B9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D7D86C-9D75-45B3-BC2B-0DC16DE7AB3E}">
      <dsp:nvSpPr>
        <dsp:cNvPr id="0" name=""/>
        <dsp:cNvSpPr/>
      </dsp:nvSpPr>
      <dsp:spPr>
        <a:xfrm>
          <a:off x="2108625" y="1904999"/>
          <a:ext cx="229853" cy="17296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4926" y="0"/>
              </a:lnTo>
              <a:lnTo>
                <a:pt x="114926" y="1729646"/>
              </a:lnTo>
              <a:lnTo>
                <a:pt x="229853" y="17296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9FA95A-FC83-4D43-9EB1-99DF08F91AAB}">
      <dsp:nvSpPr>
        <dsp:cNvPr id="0" name=""/>
        <dsp:cNvSpPr/>
      </dsp:nvSpPr>
      <dsp:spPr>
        <a:xfrm>
          <a:off x="2108625" y="1904999"/>
          <a:ext cx="229853" cy="12354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4926" y="0"/>
              </a:lnTo>
              <a:lnTo>
                <a:pt x="114926" y="1235462"/>
              </a:lnTo>
              <a:lnTo>
                <a:pt x="229853" y="123546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E38F64-81BA-4986-AC93-79EF02A7A754}">
      <dsp:nvSpPr>
        <dsp:cNvPr id="0" name=""/>
        <dsp:cNvSpPr/>
      </dsp:nvSpPr>
      <dsp:spPr>
        <a:xfrm>
          <a:off x="2108625" y="1904999"/>
          <a:ext cx="229853" cy="7412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4926" y="0"/>
              </a:lnTo>
              <a:lnTo>
                <a:pt x="114926" y="741277"/>
              </a:lnTo>
              <a:lnTo>
                <a:pt x="229853" y="74127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C29068-7AD9-4A46-B376-38E97E13898F}">
      <dsp:nvSpPr>
        <dsp:cNvPr id="0" name=""/>
        <dsp:cNvSpPr/>
      </dsp:nvSpPr>
      <dsp:spPr>
        <a:xfrm>
          <a:off x="2108625" y="1904999"/>
          <a:ext cx="229853" cy="2470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4926" y="0"/>
              </a:lnTo>
              <a:lnTo>
                <a:pt x="114926" y="247092"/>
              </a:lnTo>
              <a:lnTo>
                <a:pt x="229853" y="24709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0D7AA-BC1F-4C85-939D-DAE11D12119D}">
      <dsp:nvSpPr>
        <dsp:cNvPr id="0" name=""/>
        <dsp:cNvSpPr/>
      </dsp:nvSpPr>
      <dsp:spPr>
        <a:xfrm>
          <a:off x="2108625" y="1657907"/>
          <a:ext cx="229853" cy="247092"/>
        </a:xfrm>
        <a:custGeom>
          <a:avLst/>
          <a:gdLst/>
          <a:ahLst/>
          <a:cxnLst/>
          <a:rect l="0" t="0" r="0" b="0"/>
          <a:pathLst>
            <a:path>
              <a:moveTo>
                <a:pt x="0" y="247092"/>
              </a:moveTo>
              <a:lnTo>
                <a:pt x="114926" y="247092"/>
              </a:lnTo>
              <a:lnTo>
                <a:pt x="114926" y="0"/>
              </a:lnTo>
              <a:lnTo>
                <a:pt x="229853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00571D-FAF9-4439-97CC-764B4FDF63F7}">
      <dsp:nvSpPr>
        <dsp:cNvPr id="0" name=""/>
        <dsp:cNvSpPr/>
      </dsp:nvSpPr>
      <dsp:spPr>
        <a:xfrm>
          <a:off x="2108625" y="1163722"/>
          <a:ext cx="229853" cy="741277"/>
        </a:xfrm>
        <a:custGeom>
          <a:avLst/>
          <a:gdLst/>
          <a:ahLst/>
          <a:cxnLst/>
          <a:rect l="0" t="0" r="0" b="0"/>
          <a:pathLst>
            <a:path>
              <a:moveTo>
                <a:pt x="0" y="741277"/>
              </a:moveTo>
              <a:lnTo>
                <a:pt x="114926" y="741277"/>
              </a:lnTo>
              <a:lnTo>
                <a:pt x="114926" y="0"/>
              </a:lnTo>
              <a:lnTo>
                <a:pt x="229853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632656-5701-4C55-AA88-4AF682D6A918}">
      <dsp:nvSpPr>
        <dsp:cNvPr id="0" name=""/>
        <dsp:cNvSpPr/>
      </dsp:nvSpPr>
      <dsp:spPr>
        <a:xfrm>
          <a:off x="2108625" y="669537"/>
          <a:ext cx="229853" cy="1235462"/>
        </a:xfrm>
        <a:custGeom>
          <a:avLst/>
          <a:gdLst/>
          <a:ahLst/>
          <a:cxnLst/>
          <a:rect l="0" t="0" r="0" b="0"/>
          <a:pathLst>
            <a:path>
              <a:moveTo>
                <a:pt x="0" y="1235462"/>
              </a:moveTo>
              <a:lnTo>
                <a:pt x="114926" y="1235462"/>
              </a:lnTo>
              <a:lnTo>
                <a:pt x="114926" y="0"/>
              </a:lnTo>
              <a:lnTo>
                <a:pt x="229853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425B8D-937D-4AA5-AF26-9A0F4672E50A}">
      <dsp:nvSpPr>
        <dsp:cNvPr id="0" name=""/>
        <dsp:cNvSpPr/>
      </dsp:nvSpPr>
      <dsp:spPr>
        <a:xfrm>
          <a:off x="2108625" y="175353"/>
          <a:ext cx="229853" cy="1729646"/>
        </a:xfrm>
        <a:custGeom>
          <a:avLst/>
          <a:gdLst/>
          <a:ahLst/>
          <a:cxnLst/>
          <a:rect l="0" t="0" r="0" b="0"/>
          <a:pathLst>
            <a:path>
              <a:moveTo>
                <a:pt x="0" y="1729646"/>
              </a:moveTo>
              <a:lnTo>
                <a:pt x="114926" y="1729646"/>
              </a:lnTo>
              <a:lnTo>
                <a:pt x="114926" y="0"/>
              </a:lnTo>
              <a:lnTo>
                <a:pt x="229853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02FDB7-E005-4D2F-A22E-FB3858CC625B}">
      <dsp:nvSpPr>
        <dsp:cNvPr id="0" name=""/>
        <dsp:cNvSpPr/>
      </dsp:nvSpPr>
      <dsp:spPr>
        <a:xfrm>
          <a:off x="7248" y="1564566"/>
          <a:ext cx="2101377" cy="68086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i="0" kern="1200" dirty="0" smtClean="0"/>
            <a:t>Teknologi Komunikasi Data</a:t>
          </a:r>
          <a:endParaRPr lang="en-US" sz="2000" b="1" i="0" kern="1200" dirty="0"/>
        </a:p>
      </dsp:txBody>
      <dsp:txXfrm>
        <a:off x="7248" y="1564566"/>
        <a:ext cx="2101377" cy="680866"/>
      </dsp:txXfrm>
    </dsp:sp>
    <dsp:sp modelId="{1322EA77-5EEF-4BD1-9CBD-001091CA6D83}">
      <dsp:nvSpPr>
        <dsp:cNvPr id="0" name=""/>
        <dsp:cNvSpPr/>
      </dsp:nvSpPr>
      <dsp:spPr>
        <a:xfrm>
          <a:off x="2338478" y="89"/>
          <a:ext cx="5045673" cy="3505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i="0" kern="1200" dirty="0" smtClean="0"/>
            <a:t>Konsep Komunikasi Data </a:t>
          </a:r>
          <a:endParaRPr lang="en-US" sz="1800" b="1" i="0" kern="1200" dirty="0"/>
        </a:p>
      </dsp:txBody>
      <dsp:txXfrm>
        <a:off x="2338478" y="89"/>
        <a:ext cx="5045673" cy="350526"/>
      </dsp:txXfrm>
    </dsp:sp>
    <dsp:sp modelId="{8D3AB9E1-343A-4ED2-B497-B94A0BC61031}">
      <dsp:nvSpPr>
        <dsp:cNvPr id="0" name=""/>
        <dsp:cNvSpPr/>
      </dsp:nvSpPr>
      <dsp:spPr>
        <a:xfrm>
          <a:off x="2338478" y="494274"/>
          <a:ext cx="5000346" cy="3505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i="0" kern="1200" dirty="0" smtClean="0"/>
            <a:t>Proses Komunikasi Data</a:t>
          </a:r>
          <a:endParaRPr lang="en-US" sz="1800" b="1" i="0" kern="1200" dirty="0"/>
        </a:p>
      </dsp:txBody>
      <dsp:txXfrm>
        <a:off x="2338478" y="494274"/>
        <a:ext cx="5000346" cy="350526"/>
      </dsp:txXfrm>
    </dsp:sp>
    <dsp:sp modelId="{F568C9CA-35E3-4519-883C-71D98C6BE9A4}">
      <dsp:nvSpPr>
        <dsp:cNvPr id="0" name=""/>
        <dsp:cNvSpPr/>
      </dsp:nvSpPr>
      <dsp:spPr>
        <a:xfrm>
          <a:off x="2338478" y="988459"/>
          <a:ext cx="5000346" cy="3505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i="1" kern="1200" dirty="0" smtClean="0"/>
            <a:t>Radio over Internet Protocol </a:t>
          </a:r>
          <a:r>
            <a:rPr lang="id-ID" sz="1800" b="1" i="0" kern="1200" dirty="0" smtClean="0"/>
            <a:t>(RoIP)</a:t>
          </a:r>
          <a:endParaRPr lang="en-US" sz="1800" b="1" i="1" kern="1200" dirty="0"/>
        </a:p>
      </dsp:txBody>
      <dsp:txXfrm>
        <a:off x="2338478" y="988459"/>
        <a:ext cx="5000346" cy="350526"/>
      </dsp:txXfrm>
    </dsp:sp>
    <dsp:sp modelId="{8C21F20E-BD53-4A20-A1C3-0CE8D081A082}">
      <dsp:nvSpPr>
        <dsp:cNvPr id="0" name=""/>
        <dsp:cNvSpPr/>
      </dsp:nvSpPr>
      <dsp:spPr>
        <a:xfrm>
          <a:off x="2338478" y="1482644"/>
          <a:ext cx="5004299" cy="3505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i="0" kern="1200" dirty="0" smtClean="0"/>
            <a:t>Membangun Radio </a:t>
          </a:r>
          <a:r>
            <a:rPr lang="id-ID" sz="1800" b="1" i="1" kern="1200" dirty="0" smtClean="0"/>
            <a:t>Streaming Online</a:t>
          </a:r>
          <a:endParaRPr lang="id-ID" sz="1800" b="1" i="0" kern="1200" dirty="0"/>
        </a:p>
      </dsp:txBody>
      <dsp:txXfrm>
        <a:off x="2338478" y="1482644"/>
        <a:ext cx="5004299" cy="350526"/>
      </dsp:txXfrm>
    </dsp:sp>
    <dsp:sp modelId="{7282D99C-6F25-4946-A765-0A053E6EEAE8}">
      <dsp:nvSpPr>
        <dsp:cNvPr id="0" name=""/>
        <dsp:cNvSpPr/>
      </dsp:nvSpPr>
      <dsp:spPr>
        <a:xfrm>
          <a:off x="2338478" y="1976829"/>
          <a:ext cx="5045673" cy="3505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kern="1200" dirty="0" smtClean="0"/>
            <a:t>Mengonfigurasi</a:t>
          </a:r>
          <a:r>
            <a:rPr lang="id-ID" sz="1800" b="1" kern="1200" baseline="0" dirty="0" smtClean="0"/>
            <a:t> Radio </a:t>
          </a:r>
          <a:r>
            <a:rPr lang="id-ID" sz="1800" b="1" i="1" kern="1200" baseline="0" dirty="0" smtClean="0"/>
            <a:t>Streaming</a:t>
          </a:r>
          <a:endParaRPr lang="id-ID" sz="1800" b="1" kern="1200" dirty="0"/>
        </a:p>
      </dsp:txBody>
      <dsp:txXfrm>
        <a:off x="2338478" y="1976829"/>
        <a:ext cx="5045673" cy="350526"/>
      </dsp:txXfrm>
    </dsp:sp>
    <dsp:sp modelId="{8A5C307E-5388-4894-847B-C990D58929B9}">
      <dsp:nvSpPr>
        <dsp:cNvPr id="0" name=""/>
        <dsp:cNvSpPr/>
      </dsp:nvSpPr>
      <dsp:spPr>
        <a:xfrm>
          <a:off x="2338478" y="2471014"/>
          <a:ext cx="5045673" cy="3505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kern="1200" dirty="0" smtClean="0"/>
            <a:t>Membangun multimedia </a:t>
          </a:r>
          <a:r>
            <a:rPr lang="id-ID" sz="1800" b="1" i="1" kern="1200" dirty="0" smtClean="0"/>
            <a:t>Streaming Server</a:t>
          </a:r>
          <a:endParaRPr lang="id-ID" sz="1800" b="1" kern="1200" dirty="0"/>
        </a:p>
      </dsp:txBody>
      <dsp:txXfrm>
        <a:off x="2338478" y="2471014"/>
        <a:ext cx="5045673" cy="350526"/>
      </dsp:txXfrm>
    </dsp:sp>
    <dsp:sp modelId="{BE274587-4B18-4B22-96BA-5921914E63A2}">
      <dsp:nvSpPr>
        <dsp:cNvPr id="0" name=""/>
        <dsp:cNvSpPr/>
      </dsp:nvSpPr>
      <dsp:spPr>
        <a:xfrm>
          <a:off x="2338478" y="2965198"/>
          <a:ext cx="5045673" cy="3505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kern="1200" dirty="0" smtClean="0"/>
            <a:t>Infrastruktur Jaringan Telepon</a:t>
          </a:r>
          <a:endParaRPr lang="id-ID" sz="1800" b="1" kern="1200" dirty="0"/>
        </a:p>
      </dsp:txBody>
      <dsp:txXfrm>
        <a:off x="2338478" y="2965198"/>
        <a:ext cx="5045673" cy="350526"/>
      </dsp:txXfrm>
    </dsp:sp>
    <dsp:sp modelId="{F7A2D9E0-811C-464B-A265-E27BDAB6CD92}">
      <dsp:nvSpPr>
        <dsp:cNvPr id="0" name=""/>
        <dsp:cNvSpPr/>
      </dsp:nvSpPr>
      <dsp:spPr>
        <a:xfrm>
          <a:off x="2338478" y="3459383"/>
          <a:ext cx="5045673" cy="3505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i="0" kern="1200" dirty="0" smtClean="0"/>
            <a:t>Teknologi Satelit</a:t>
          </a:r>
          <a:endParaRPr lang="id-ID" sz="1800" b="1" i="0" kern="1200" dirty="0"/>
        </a:p>
      </dsp:txBody>
      <dsp:txXfrm>
        <a:off x="2338478" y="3459383"/>
        <a:ext cx="5045673" cy="3505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9FE8B-4AAF-46A2-97FE-5A2A8BA4A9B4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CC750-8923-4686-8E05-AD58ABD14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18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986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6549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191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9974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3126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5872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509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2091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6185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760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451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8489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050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209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103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87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0380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590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4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770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4117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1030"/>
            <a:ext cx="9144000" cy="7315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192.168.56.20:32400/web/index.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ster.f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1"/>
          <p:cNvSpPr txBox="1">
            <a:spLocks/>
          </p:cNvSpPr>
          <p:nvPr/>
        </p:nvSpPr>
        <p:spPr>
          <a:xfrm>
            <a:off x="4042459" y="1299269"/>
            <a:ext cx="4274018" cy="1436430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b="1" dirty="0" smtClean="0">
                <a:solidFill>
                  <a:srgbClr val="00B050"/>
                </a:solidFill>
                <a:cs typeface="Arial" pitchFamily="34" charset="0"/>
              </a:rPr>
              <a:t>Teknologi Layanan dan </a:t>
            </a:r>
            <a:r>
              <a:rPr lang="en-US" b="1" dirty="0" err="1" smtClean="0">
                <a:solidFill>
                  <a:srgbClr val="00B050"/>
                </a:solidFill>
                <a:cs typeface="Arial" pitchFamily="34" charset="0"/>
              </a:rPr>
              <a:t>Jaringan</a:t>
            </a:r>
            <a:endParaRPr lang="en-US" b="1" dirty="0">
              <a:solidFill>
                <a:srgbClr val="00B050"/>
              </a:solidFill>
              <a:cs typeface="Arial" pitchFamily="34" charset="0"/>
            </a:endParaRPr>
          </a:p>
        </p:txBody>
      </p:sp>
      <p:cxnSp>
        <p:nvCxnSpPr>
          <p:cNvPr id="3" name="直線コネクタ 9"/>
          <p:cNvCxnSpPr/>
          <p:nvPr/>
        </p:nvCxnSpPr>
        <p:spPr>
          <a:xfrm>
            <a:off x="3844201" y="3499871"/>
            <a:ext cx="4670534" cy="0"/>
          </a:xfrm>
          <a:prstGeom prst="line">
            <a:avLst/>
          </a:prstGeom>
          <a:noFill/>
          <a:ln w="12700" cap="flat" cmpd="sng" algn="ctr">
            <a:solidFill>
              <a:srgbClr val="7030A0"/>
            </a:solidFill>
            <a:prstDash val="solid"/>
          </a:ln>
          <a:effectLst/>
        </p:spPr>
      </p:cxnSp>
      <p:sp>
        <p:nvSpPr>
          <p:cNvPr id="4" name="タイトル 1"/>
          <p:cNvSpPr txBox="1">
            <a:spLocks/>
          </p:cNvSpPr>
          <p:nvPr/>
        </p:nvSpPr>
        <p:spPr>
          <a:xfrm>
            <a:off x="3658830" y="908357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73982" y="3540169"/>
            <a:ext cx="2533386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SMK/MAK 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XI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Cube 6"/>
          <p:cNvSpPr/>
          <p:nvPr/>
        </p:nvSpPr>
        <p:spPr>
          <a:xfrm>
            <a:off x="674187" y="538425"/>
            <a:ext cx="2567648" cy="3695503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753235" y="2495550"/>
            <a:ext cx="4885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Calibri" pitchFamily="34" charset="0"/>
                <a:cs typeface="Calibri" pitchFamily="34" charset="0"/>
              </a:rPr>
              <a:t>Kompetensi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Keahlian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                    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Teknik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Komputer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dan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Jaringan</a:t>
            </a:r>
            <a:endParaRPr lang="id-ID" sz="28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73" y="647740"/>
            <a:ext cx="2447828" cy="358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50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 animBg="1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69120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D. Membangun Radio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Streaming Online 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Langkah-langkah membangun radio </a:t>
            </a:r>
            <a:r>
              <a:rPr lang="id-ID" i="1" dirty="0" smtClean="0"/>
              <a:t>streaming online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33400" y="1504950"/>
            <a:ext cx="8003131" cy="408623"/>
            <a:chOff x="533399" y="1515547"/>
            <a:chExt cx="8003131" cy="408623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Klik </a:t>
              </a:r>
              <a:r>
                <a:rPr lang="id-ID" i="1" dirty="0" smtClean="0">
                  <a:solidFill>
                    <a:schemeClr val="tx1"/>
                  </a:solidFill>
                </a:rPr>
                <a:t>link </a:t>
              </a:r>
              <a:r>
                <a:rPr lang="id-ID" b="1" dirty="0" smtClean="0">
                  <a:solidFill>
                    <a:schemeClr val="tx1"/>
                  </a:solidFill>
                </a:rPr>
                <a:t>To Login</a:t>
              </a:r>
              <a:r>
                <a:rPr lang="id-ID" dirty="0" smtClean="0">
                  <a:solidFill>
                    <a:schemeClr val="tx1"/>
                  </a:solidFill>
                </a:rPr>
                <a:t>, masukkan </a:t>
              </a:r>
              <a:r>
                <a:rPr lang="id-ID" i="1" dirty="0" smtClean="0">
                  <a:solidFill>
                    <a:schemeClr val="tx1"/>
                  </a:solidFill>
                </a:rPr>
                <a:t>username, password, </a:t>
              </a:r>
              <a:r>
                <a:rPr lang="id-ID" dirty="0" smtClean="0">
                  <a:solidFill>
                    <a:schemeClr val="tx1"/>
                  </a:solidFill>
                </a:rPr>
                <a:t>dan </a:t>
              </a:r>
              <a:r>
                <a:rPr lang="id-ID" i="1" dirty="0" smtClean="0">
                  <a:solidFill>
                    <a:schemeClr val="tx1"/>
                  </a:solidFill>
                </a:rPr>
                <a:t>captcha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6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8055" y="2038350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2" name="Rounded Rectangle 21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Pada tahapan ini, akan diminta untuk melengkapi beberapa data penting.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7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9311" y="2620327"/>
            <a:ext cx="8007220" cy="408623"/>
            <a:chOff x="529311" y="2136730"/>
            <a:chExt cx="8007220" cy="408623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Selanjutnya, pilih </a:t>
              </a:r>
              <a:r>
                <a:rPr lang="id-ID" b="1" dirty="0" smtClean="0">
                  <a:solidFill>
                    <a:schemeClr val="tx1"/>
                  </a:solidFill>
                </a:rPr>
                <a:t> Start Server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8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8055" y="3202304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8" name="Rounded Rectangle 27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Sistem akan memberikan informasi tentang caster.fm, seperti alamat </a:t>
              </a:r>
              <a:r>
                <a:rPr lang="id-ID" i="1" dirty="0" smtClean="0">
                  <a:solidFill>
                    <a:schemeClr val="tx1"/>
                  </a:solidFill>
                </a:rPr>
                <a:t>server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9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27690" y="3810238"/>
            <a:ext cx="8007220" cy="715089"/>
            <a:chOff x="529311" y="2136730"/>
            <a:chExt cx="8007220" cy="715089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31" name="Rounded Rectangle 30"/>
            <p:cNvSpPr/>
            <p:nvPr/>
          </p:nvSpPr>
          <p:spPr>
            <a:xfrm>
              <a:off x="1219201" y="2136730"/>
              <a:ext cx="7317330" cy="715089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Men-</a:t>
              </a:r>
              <a:r>
                <a:rPr lang="id-ID" i="1" dirty="0" smtClean="0">
                  <a:solidFill>
                    <a:schemeClr val="tx1"/>
                  </a:solidFill>
                </a:rPr>
                <a:t>download </a:t>
              </a:r>
              <a:r>
                <a:rPr lang="id-ID" dirty="0" smtClean="0">
                  <a:solidFill>
                    <a:schemeClr val="tx1"/>
                  </a:solidFill>
                </a:rPr>
                <a:t>aplikasi Mixxx. Jalankan file </a:t>
              </a:r>
              <a:r>
                <a:rPr lang="id-ID" b="1" dirty="0" smtClean="0">
                  <a:solidFill>
                    <a:schemeClr val="tx1"/>
                  </a:solidFill>
                </a:rPr>
                <a:t>Setup Mixxx</a:t>
              </a:r>
              <a:r>
                <a:rPr lang="id-ID" dirty="0" smtClean="0">
                  <a:solidFill>
                    <a:schemeClr val="tx1"/>
                  </a:solidFill>
                </a:rPr>
                <a:t> dengan cara </a:t>
              </a:r>
              <a:r>
                <a:rPr lang="id-ID" i="1" dirty="0" smtClean="0">
                  <a:solidFill>
                    <a:schemeClr val="tx1"/>
                  </a:solidFill>
                </a:rPr>
                <a:t>double </a:t>
              </a:r>
              <a:r>
                <a:rPr lang="id-ID" dirty="0" smtClean="0">
                  <a:solidFill>
                    <a:schemeClr val="tx1"/>
                  </a:solidFill>
                </a:rPr>
                <a:t>klik </a:t>
              </a:r>
              <a:r>
                <a:rPr lang="id-ID" i="1" dirty="0" smtClean="0">
                  <a:solidFill>
                    <a:schemeClr val="tx1"/>
                  </a:solidFill>
                </a:rPr>
                <a:t>file </a:t>
              </a:r>
              <a:r>
                <a:rPr lang="id-ID" dirty="0" smtClean="0">
                  <a:solidFill>
                    <a:schemeClr val="tx1"/>
                  </a:solidFill>
                </a:rPr>
                <a:t>instalasi, kemudian pilih </a:t>
              </a:r>
              <a:r>
                <a:rPr lang="id-ID" b="1" dirty="0" smtClean="0">
                  <a:solidFill>
                    <a:schemeClr val="tx1"/>
                  </a:solidFill>
                </a:rPr>
                <a:t>Install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43766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10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727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69120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D. Membangun Radio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Streaming Online 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Langkah-langkah membangun radio </a:t>
            </a:r>
            <a:r>
              <a:rPr lang="id-ID" i="1" dirty="0" smtClean="0"/>
              <a:t>streaming online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33400" y="1504950"/>
            <a:ext cx="8003131" cy="408623"/>
            <a:chOff x="533399" y="1515547"/>
            <a:chExt cx="8003131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Muncul kotak dialog </a:t>
              </a:r>
              <a:r>
                <a:rPr lang="id-ID" i="1" dirty="0" smtClean="0">
                  <a:solidFill>
                    <a:schemeClr val="tx1"/>
                  </a:solidFill>
                </a:rPr>
                <a:t>Mixxx Setup, </a:t>
              </a:r>
              <a:r>
                <a:rPr lang="id-ID" dirty="0" smtClean="0">
                  <a:solidFill>
                    <a:schemeClr val="tx1"/>
                  </a:solidFill>
                </a:rPr>
                <a:t>klik </a:t>
              </a:r>
              <a:r>
                <a:rPr lang="id-ID" b="1" dirty="0" smtClean="0">
                  <a:solidFill>
                    <a:schemeClr val="tx1"/>
                  </a:solidFill>
                </a:rPr>
                <a:t>Next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11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8055" y="2038350"/>
            <a:ext cx="8007220" cy="408623"/>
            <a:chOff x="529311" y="2136730"/>
            <a:chExt cx="8007220" cy="408623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2" name="Rounded Rectangle 21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Aktifkan kotak </a:t>
              </a:r>
              <a:r>
                <a:rPr lang="id-ID" i="1" dirty="0" smtClean="0">
                  <a:solidFill>
                    <a:schemeClr val="tx1"/>
                  </a:solidFill>
                </a:rPr>
                <a:t>check list,</a:t>
              </a:r>
              <a:r>
                <a:rPr lang="id-ID" dirty="0">
                  <a:solidFill>
                    <a:schemeClr val="tx1"/>
                  </a:solidFill>
                </a:rPr>
                <a:t> </a:t>
              </a:r>
              <a:r>
                <a:rPr lang="id-ID" dirty="0" smtClean="0">
                  <a:solidFill>
                    <a:schemeClr val="tx1"/>
                  </a:solidFill>
                </a:rPr>
                <a:t>kemudian pilih </a:t>
              </a:r>
              <a:r>
                <a:rPr lang="id-ID" b="1" dirty="0" smtClean="0">
                  <a:solidFill>
                    <a:schemeClr val="tx1"/>
                  </a:solidFill>
                </a:rPr>
                <a:t>Next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12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9311" y="2620327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Pilih </a:t>
              </a:r>
              <a:r>
                <a:rPr lang="id-ID" b="1" dirty="0" smtClean="0">
                  <a:solidFill>
                    <a:schemeClr val="tx1"/>
                  </a:solidFill>
                </a:rPr>
                <a:t>Next</a:t>
              </a:r>
              <a:r>
                <a:rPr lang="id-ID" dirty="0" smtClean="0">
                  <a:solidFill>
                    <a:schemeClr val="tx1"/>
                  </a:solidFill>
                </a:rPr>
                <a:t> pada kotak dialog </a:t>
              </a:r>
              <a:r>
                <a:rPr lang="id-ID" i="1" dirty="0" smtClean="0">
                  <a:solidFill>
                    <a:schemeClr val="tx1"/>
                  </a:solidFill>
                </a:rPr>
                <a:t>Custom Setup.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13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8055" y="3202304"/>
            <a:ext cx="8007220" cy="408623"/>
            <a:chOff x="529311" y="2136730"/>
            <a:chExt cx="8007220" cy="408623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8" name="Rounded Rectangle 27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Pilih </a:t>
              </a:r>
              <a:r>
                <a:rPr lang="id-ID" b="1" dirty="0" smtClean="0">
                  <a:solidFill>
                    <a:schemeClr val="tx1"/>
                  </a:solidFill>
                </a:rPr>
                <a:t>Install </a:t>
              </a:r>
              <a:r>
                <a:rPr lang="id-ID" dirty="0" smtClean="0">
                  <a:solidFill>
                    <a:schemeClr val="tx1"/>
                  </a:solidFill>
                </a:rPr>
                <a:t>untuk memulai instalasi.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14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27690" y="3810238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1" name="Rounded Rectangle 30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Tunggu beberapa saat hingga proses instalasi selesai dan klik </a:t>
              </a:r>
              <a:r>
                <a:rPr lang="id-ID" b="1" dirty="0" smtClean="0">
                  <a:solidFill>
                    <a:schemeClr val="tx1"/>
                  </a:solidFill>
                </a:rPr>
                <a:t>Finish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43766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15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016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69120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D. Membangun Radio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Streaming Online 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Langkah-langkah membangun radio </a:t>
            </a:r>
            <a:r>
              <a:rPr lang="id-ID" i="1" dirty="0" smtClean="0"/>
              <a:t>streaming online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33400" y="1504950"/>
            <a:ext cx="8003131" cy="408623"/>
            <a:chOff x="533399" y="1515547"/>
            <a:chExt cx="8003131" cy="408623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Jalankan aplikasi Mixxx. Pilih menu </a:t>
              </a:r>
              <a:r>
                <a:rPr lang="id-ID" b="1" dirty="0" smtClean="0">
                  <a:solidFill>
                    <a:schemeClr val="tx1"/>
                  </a:solidFill>
                </a:rPr>
                <a:t>Options</a:t>
              </a:r>
              <a:r>
                <a:rPr lang="id-ID" dirty="0" smtClean="0">
                  <a:solidFill>
                    <a:schemeClr val="tx1"/>
                  </a:solidFill>
                </a:rPr>
                <a:t>, lalu pilih </a:t>
              </a:r>
              <a:r>
                <a:rPr lang="id-ID" b="1" dirty="0" smtClean="0">
                  <a:solidFill>
                    <a:schemeClr val="tx1"/>
                  </a:solidFill>
                </a:rPr>
                <a:t>Preferences.</a:t>
              </a:r>
              <a:r>
                <a:rPr lang="id-ID" dirty="0" smtClean="0">
                  <a:solidFill>
                    <a:schemeClr val="tx1"/>
                  </a:solidFill>
                </a:rPr>
                <a:t> 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16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8055" y="2038350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2" name="Rounded Rectangle 21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Pilih menu </a:t>
              </a:r>
              <a:r>
                <a:rPr lang="id-ID" b="1" dirty="0" smtClean="0">
                  <a:solidFill>
                    <a:schemeClr val="tx1"/>
                  </a:solidFill>
                </a:rPr>
                <a:t>Option</a:t>
              </a:r>
              <a:r>
                <a:rPr lang="id-ID" dirty="0" smtClean="0">
                  <a:solidFill>
                    <a:schemeClr val="tx1"/>
                  </a:solidFill>
                </a:rPr>
                <a:t>, kemudian centang opsi </a:t>
              </a:r>
              <a:r>
                <a:rPr lang="id-ID" b="1" dirty="0" smtClean="0">
                  <a:solidFill>
                    <a:schemeClr val="tx1"/>
                  </a:solidFill>
                </a:rPr>
                <a:t>Enable Libe Broadcasting</a:t>
              </a:r>
              <a:r>
                <a:rPr lang="id-ID" dirty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17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9311" y="2620327"/>
            <a:ext cx="8007220" cy="408623"/>
            <a:chOff x="529311" y="2136730"/>
            <a:chExt cx="8007220" cy="408623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Jika Mixx telah terkoneksi, simblo </a:t>
              </a:r>
              <a:r>
                <a:rPr lang="id-ID" i="1" dirty="0" smtClean="0">
                  <a:solidFill>
                    <a:schemeClr val="tx1"/>
                  </a:solidFill>
                </a:rPr>
                <a:t>live broadcasting </a:t>
              </a:r>
              <a:r>
                <a:rPr lang="id-ID" dirty="0" smtClean="0">
                  <a:solidFill>
                    <a:schemeClr val="tx1"/>
                  </a:solidFill>
                </a:rPr>
                <a:t>akan berubah.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18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8055" y="3202304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8" name="Rounded Rectangle 27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Pilih jenis </a:t>
              </a:r>
              <a:r>
                <a:rPr lang="id-ID" i="1" dirty="0" smtClean="0">
                  <a:solidFill>
                    <a:schemeClr val="tx1"/>
                  </a:solidFill>
                </a:rPr>
                <a:t>file </a:t>
              </a:r>
              <a:r>
                <a:rPr lang="id-ID" dirty="0" smtClean="0">
                  <a:solidFill>
                    <a:schemeClr val="tx1"/>
                  </a:solidFill>
                </a:rPr>
                <a:t>audio yang akan diputar dan dikirimkan ke</a:t>
              </a:r>
              <a:r>
                <a:rPr lang="id-ID" i="1" dirty="0" smtClean="0">
                  <a:solidFill>
                    <a:schemeClr val="tx1"/>
                  </a:solidFill>
                </a:rPr>
                <a:t> server </a:t>
              </a:r>
              <a:r>
                <a:rPr lang="id-ID" dirty="0" smtClean="0">
                  <a:solidFill>
                    <a:schemeClr val="tx1"/>
                  </a:solidFill>
                </a:rPr>
                <a:t>caster.fm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19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27690" y="3810238"/>
            <a:ext cx="8007220" cy="715089"/>
            <a:chOff x="529311" y="2136730"/>
            <a:chExt cx="8007220" cy="715089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31" name="Rounded Rectangle 30"/>
            <p:cNvSpPr/>
            <p:nvPr/>
          </p:nvSpPr>
          <p:spPr>
            <a:xfrm>
              <a:off x="1219201" y="2136730"/>
              <a:ext cx="7317330" cy="715089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Pilih tab </a:t>
              </a:r>
              <a:r>
                <a:rPr lang="id-ID" b="1" dirty="0" smtClean="0">
                  <a:solidFill>
                    <a:schemeClr val="tx1"/>
                  </a:solidFill>
                </a:rPr>
                <a:t> Widgets. </a:t>
              </a:r>
              <a:r>
                <a:rPr lang="id-ID" dirty="0" smtClean="0">
                  <a:solidFill>
                    <a:schemeClr val="tx1"/>
                  </a:solidFill>
                </a:rPr>
                <a:t>Selanjutnya, dapat dilakukan pengujian </a:t>
              </a:r>
              <a:r>
                <a:rPr lang="id-ID" i="1" dirty="0" smtClean="0">
                  <a:solidFill>
                    <a:schemeClr val="tx1"/>
                  </a:solidFill>
                </a:rPr>
                <a:t>streaming file</a:t>
              </a:r>
              <a:r>
                <a:rPr lang="id-ID" dirty="0" smtClean="0">
                  <a:solidFill>
                    <a:schemeClr val="tx1"/>
                  </a:solidFill>
                </a:rPr>
                <a:t> audio dari Mixxx.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43766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20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047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69120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E. Mengonfigurasi Radio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Streaming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Mengonfigurasi </a:t>
            </a:r>
            <a:r>
              <a:rPr lang="id-ID" i="1" dirty="0" smtClean="0"/>
              <a:t>server </a:t>
            </a:r>
            <a:r>
              <a:rPr lang="id-ID" dirty="0" smtClean="0"/>
              <a:t>radio </a:t>
            </a:r>
            <a:r>
              <a:rPr lang="id-ID" i="1" dirty="0" smtClean="0"/>
              <a:t>streaming</a:t>
            </a:r>
            <a:r>
              <a:rPr lang="id-ID" dirty="0" smtClean="0"/>
              <a:t> dengan Icecast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33400" y="1504950"/>
            <a:ext cx="8003131" cy="408623"/>
            <a:chOff x="533399" y="1515547"/>
            <a:chExt cx="8003131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408623"/>
            </a:xfrm>
            <a:prstGeom prst="round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Pastikan setiap </a:t>
              </a:r>
              <a:r>
                <a:rPr lang="id-ID" i="1" dirty="0" smtClean="0">
                  <a:solidFill>
                    <a:schemeClr val="tx1"/>
                  </a:solidFill>
                </a:rPr>
                <a:t>hardware</a:t>
              </a:r>
              <a:r>
                <a:rPr lang="id-ID" dirty="0" smtClean="0">
                  <a:solidFill>
                    <a:schemeClr val="tx1"/>
                  </a:solidFill>
                </a:rPr>
                <a:t> telah dikonfigurasi dengan baik IP </a:t>
              </a:r>
              <a:r>
                <a:rPr lang="id-ID" i="1" dirty="0" smtClean="0">
                  <a:solidFill>
                    <a:schemeClr val="tx1"/>
                  </a:solidFill>
                </a:rPr>
                <a:t>address-</a:t>
              </a:r>
              <a:r>
                <a:rPr lang="id-ID" dirty="0" smtClean="0">
                  <a:solidFill>
                    <a:schemeClr val="tx1"/>
                  </a:solidFill>
                </a:rPr>
                <a:t>nya.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8055" y="2038350"/>
            <a:ext cx="8007220" cy="408623"/>
            <a:chOff x="529311" y="2136730"/>
            <a:chExt cx="8007220" cy="408623"/>
          </a:xfrm>
          <a:solidFill>
            <a:srgbClr val="FFCCFF"/>
          </a:solidFill>
        </p:grpSpPr>
        <p:sp>
          <p:nvSpPr>
            <p:cNvPr id="22" name="Rounded Rectangle 21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Pastikan Linux-</a:t>
              </a:r>
              <a:r>
                <a:rPr lang="id-ID" i="1" dirty="0" smtClean="0">
                  <a:solidFill>
                    <a:schemeClr val="tx1"/>
                  </a:solidFill>
                </a:rPr>
                <a:t>Server</a:t>
              </a:r>
              <a:r>
                <a:rPr lang="id-ID" dirty="0" smtClean="0">
                  <a:solidFill>
                    <a:schemeClr val="tx1"/>
                  </a:solidFill>
                </a:rPr>
                <a:t> telah terinstal Apache Web Server. 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9311" y="2620327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Lakukan </a:t>
              </a:r>
              <a:r>
                <a:rPr lang="id-ID" i="1" dirty="0" smtClean="0">
                  <a:solidFill>
                    <a:schemeClr val="tx1"/>
                  </a:solidFill>
                </a:rPr>
                <a:t>update repository</a:t>
              </a:r>
              <a:r>
                <a:rPr lang="id-ID" dirty="0" smtClean="0">
                  <a:solidFill>
                    <a:schemeClr val="tx1"/>
                  </a:solidFill>
                </a:rPr>
                <a:t>. Selanjutnya, instal aplikasi Icecast.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8055" y="3202304"/>
            <a:ext cx="8007220" cy="408623"/>
            <a:chOff x="529311" y="2136730"/>
            <a:chExt cx="8007220" cy="408623"/>
          </a:xfrm>
          <a:solidFill>
            <a:srgbClr val="FFCCFF"/>
          </a:solidFill>
        </p:grpSpPr>
        <p:sp>
          <p:nvSpPr>
            <p:cNvPr id="28" name="Rounded Rectangle 27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Pilih </a:t>
              </a:r>
              <a:r>
                <a:rPr lang="id-ID" b="1" dirty="0" smtClean="0">
                  <a:solidFill>
                    <a:schemeClr val="tx1"/>
                  </a:solidFill>
                </a:rPr>
                <a:t>Yes</a:t>
              </a:r>
              <a:r>
                <a:rPr lang="id-ID" dirty="0" smtClean="0">
                  <a:solidFill>
                    <a:schemeClr val="tx1"/>
                  </a:solidFill>
                </a:rPr>
                <a:t> untuk memulai proses konfigurasi Icecast </a:t>
              </a:r>
              <a:r>
                <a:rPr lang="id-ID" i="1" dirty="0" smtClean="0">
                  <a:solidFill>
                    <a:schemeClr val="tx1"/>
                  </a:solidFill>
                </a:rPr>
                <a:t>server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27690" y="3810238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1" name="Rounded Rectangle 30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Tentukan </a:t>
              </a:r>
              <a:r>
                <a:rPr lang="id-ID" i="1" dirty="0" smtClean="0">
                  <a:solidFill>
                    <a:schemeClr val="tx1"/>
                  </a:solidFill>
                </a:rPr>
                <a:t>hostname </a:t>
              </a:r>
              <a:r>
                <a:rPr lang="id-ID" dirty="0" smtClean="0">
                  <a:solidFill>
                    <a:schemeClr val="tx1"/>
                  </a:solidFill>
                </a:rPr>
                <a:t>dari </a:t>
              </a:r>
              <a:r>
                <a:rPr lang="id-ID" i="1" dirty="0" smtClean="0">
                  <a:solidFill>
                    <a:schemeClr val="tx1"/>
                  </a:solidFill>
                </a:rPr>
                <a:t>server</a:t>
              </a:r>
              <a:r>
                <a:rPr lang="id-ID" dirty="0" smtClean="0">
                  <a:solidFill>
                    <a:schemeClr val="tx1"/>
                  </a:solidFill>
                </a:rPr>
                <a:t> seabagi contoh ‘localhost’.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368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533400" y="1504950"/>
            <a:ext cx="8003131" cy="408623"/>
            <a:chOff x="533399" y="1515547"/>
            <a:chExt cx="8003131" cy="408623"/>
          </a:xfrm>
          <a:solidFill>
            <a:srgbClr val="FFCCFF"/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408623"/>
            </a:xfrm>
            <a:prstGeom prst="round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Tentukan </a:t>
              </a:r>
              <a:r>
                <a:rPr lang="id-ID" i="1" dirty="0" smtClean="0">
                  <a:solidFill>
                    <a:schemeClr val="tx1"/>
                  </a:solidFill>
                </a:rPr>
                <a:t>passwod source </a:t>
              </a:r>
              <a:r>
                <a:rPr lang="id-ID" dirty="0" smtClean="0">
                  <a:solidFill>
                    <a:schemeClr val="tx1"/>
                  </a:solidFill>
                </a:rPr>
                <a:t>Icecast </a:t>
              </a:r>
              <a:r>
                <a:rPr lang="id-ID" i="1" dirty="0" smtClean="0">
                  <a:solidFill>
                    <a:schemeClr val="tx1"/>
                  </a:solidFill>
                </a:rPr>
                <a:t>server</a:t>
              </a:r>
              <a:r>
                <a:rPr lang="id-ID" dirty="0" smtClean="0">
                  <a:solidFill>
                    <a:schemeClr val="tx1"/>
                  </a:solidFill>
                </a:rPr>
                <a:t>, sebagai contoh </a:t>
              </a:r>
              <a:r>
                <a:rPr lang="id-ID" b="1" dirty="0" smtClean="0">
                  <a:solidFill>
                    <a:schemeClr val="tx1"/>
                  </a:solidFill>
                </a:rPr>
                <a:t>admin123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6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8055" y="2038350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2" name="Rounded Rectangle 21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Tentukan </a:t>
              </a:r>
              <a:r>
                <a:rPr lang="id-ID" i="1" dirty="0" smtClean="0">
                  <a:solidFill>
                    <a:schemeClr val="tx1"/>
                  </a:solidFill>
                </a:rPr>
                <a:t>password relay</a:t>
              </a:r>
              <a:r>
                <a:rPr lang="id-ID" dirty="0" smtClean="0">
                  <a:solidFill>
                    <a:schemeClr val="tx1"/>
                  </a:solidFill>
                </a:rPr>
                <a:t> Icecast </a:t>
              </a:r>
              <a:r>
                <a:rPr lang="id-ID" i="1" dirty="0" smtClean="0">
                  <a:solidFill>
                    <a:schemeClr val="tx1"/>
                  </a:solidFill>
                </a:rPr>
                <a:t>server</a:t>
              </a:r>
              <a:r>
                <a:rPr lang="id-ID" dirty="0">
                  <a:solidFill>
                    <a:schemeClr val="tx1"/>
                  </a:solidFill>
                </a:rPr>
                <a:t>, sebagai contoh </a:t>
              </a:r>
              <a:r>
                <a:rPr lang="id-ID" b="1" dirty="0">
                  <a:solidFill>
                    <a:schemeClr val="tx1"/>
                  </a:solidFill>
                </a:rPr>
                <a:t>admin123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7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9311" y="2620327"/>
            <a:ext cx="8007220" cy="408623"/>
            <a:chOff x="529311" y="2136730"/>
            <a:chExt cx="8007220" cy="408623"/>
          </a:xfrm>
          <a:solidFill>
            <a:srgbClr val="FFCCFF"/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Tentukan </a:t>
              </a:r>
              <a:r>
                <a:rPr lang="id-ID" i="1" dirty="0" smtClean="0">
                  <a:solidFill>
                    <a:schemeClr val="tx1"/>
                  </a:solidFill>
                </a:rPr>
                <a:t>password administrator, </a:t>
              </a:r>
              <a:r>
                <a:rPr lang="id-ID" dirty="0">
                  <a:solidFill>
                    <a:schemeClr val="tx1"/>
                  </a:solidFill>
                </a:rPr>
                <a:t>sebagai contoh </a:t>
              </a:r>
              <a:r>
                <a:rPr lang="id-ID" b="1" dirty="0">
                  <a:solidFill>
                    <a:schemeClr val="tx1"/>
                  </a:solidFill>
                </a:rPr>
                <a:t>admin123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8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8055" y="3202304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8" name="Rounded Rectangle 27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Mengubah konfigurasi Icecast </a:t>
              </a:r>
              <a:r>
                <a:rPr lang="id-ID" i="1" dirty="0" smtClean="0">
                  <a:solidFill>
                    <a:schemeClr val="tx1"/>
                  </a:solidFill>
                </a:rPr>
                <a:t>server </a:t>
              </a:r>
              <a:r>
                <a:rPr lang="id-ID" dirty="0" smtClean="0">
                  <a:solidFill>
                    <a:schemeClr val="tx1"/>
                  </a:solidFill>
                </a:rPr>
                <a:t>dengan mengedit </a:t>
              </a:r>
              <a:r>
                <a:rPr lang="id-ID" i="1" dirty="0" smtClean="0">
                  <a:solidFill>
                    <a:schemeClr val="tx1"/>
                  </a:solidFill>
                </a:rPr>
                <a:t>file </a:t>
              </a:r>
              <a:r>
                <a:rPr lang="id-ID" dirty="0" smtClean="0">
                  <a:solidFill>
                    <a:schemeClr val="tx1"/>
                  </a:solidFill>
                </a:rPr>
                <a:t>icecast.xml.</a:t>
              </a:r>
              <a:r>
                <a:rPr lang="id-ID" i="1" dirty="0" smtClean="0">
                  <a:solidFill>
                    <a:schemeClr val="tx1"/>
                  </a:solidFill>
                </a:rPr>
                <a:t> 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9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27690" y="3810238"/>
            <a:ext cx="8007220" cy="715089"/>
            <a:chOff x="529311" y="2136730"/>
            <a:chExt cx="8007220" cy="715089"/>
          </a:xfrm>
          <a:solidFill>
            <a:srgbClr val="FFCCFF"/>
          </a:solidFill>
        </p:grpSpPr>
        <p:sp>
          <p:nvSpPr>
            <p:cNvPr id="31" name="Rounded Rectangle 30"/>
            <p:cNvSpPr/>
            <p:nvPr/>
          </p:nvSpPr>
          <p:spPr>
            <a:xfrm>
              <a:off x="1219201" y="2136730"/>
              <a:ext cx="7317330" cy="715089"/>
            </a:xfrm>
            <a:prstGeom prst="round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Keluar dari mode pengeditan </a:t>
              </a:r>
              <a:r>
                <a:rPr lang="id-ID" i="1" dirty="0">
                  <a:solidFill>
                    <a:schemeClr val="tx1"/>
                  </a:solidFill>
                </a:rPr>
                <a:t>file </a:t>
              </a:r>
              <a:r>
                <a:rPr lang="id-ID" dirty="0" smtClean="0">
                  <a:solidFill>
                    <a:schemeClr val="tx1"/>
                  </a:solidFill>
                </a:rPr>
                <a:t>icecast.xml</a:t>
              </a:r>
              <a:r>
                <a:rPr lang="id-ID" dirty="0">
                  <a:solidFill>
                    <a:schemeClr val="tx1"/>
                  </a:solidFill>
                </a:rPr>
                <a:t> </a:t>
              </a:r>
              <a:r>
                <a:rPr lang="id-ID" dirty="0" smtClean="0">
                  <a:solidFill>
                    <a:schemeClr val="tx1"/>
                  </a:solidFill>
                </a:rPr>
                <a:t>dan simpan. </a:t>
              </a:r>
              <a:r>
                <a:rPr lang="id-ID" i="1" dirty="0" smtClean="0">
                  <a:solidFill>
                    <a:schemeClr val="tx1"/>
                  </a:solidFill>
                </a:rPr>
                <a:t>Restart Service </a:t>
              </a:r>
              <a:r>
                <a:rPr lang="id-ID" dirty="0" smtClean="0">
                  <a:solidFill>
                    <a:schemeClr val="tx1"/>
                  </a:solidFill>
                </a:rPr>
                <a:t>layanan Icecast, kemudian periksa bahwa Icecast telah berjalan dengan baik 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43766" cy="408623"/>
            </a:xfrm>
            <a:prstGeom prst="ellips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10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Rounded Rectangle 32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Mengonfigurasi </a:t>
            </a:r>
            <a:r>
              <a:rPr lang="id-ID" i="1" dirty="0" smtClean="0"/>
              <a:t>server </a:t>
            </a:r>
            <a:r>
              <a:rPr lang="id-ID" dirty="0" smtClean="0"/>
              <a:t>radio </a:t>
            </a:r>
            <a:r>
              <a:rPr lang="id-ID" i="1" dirty="0" smtClean="0"/>
              <a:t>streaming</a:t>
            </a:r>
            <a:r>
              <a:rPr lang="id-ID" dirty="0" smtClean="0"/>
              <a:t> dengan Icecast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 flipH="1">
            <a:off x="-1120826" y="-72008"/>
            <a:ext cx="69120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41" name="Striped Right Arrow 40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E. Mengonfigurasi Radio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Streaming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657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533400" y="1504950"/>
            <a:ext cx="8003131" cy="408623"/>
            <a:chOff x="533399" y="1515547"/>
            <a:chExt cx="8003131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408623"/>
            </a:xfrm>
            <a:prstGeom prst="round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Sampai tahap ini, sebenarnya proses instalasi dan konfigurasi telah selesai.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11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8055" y="2038350"/>
            <a:ext cx="8007220" cy="408623"/>
            <a:chOff x="529311" y="2136730"/>
            <a:chExt cx="8007220" cy="408623"/>
          </a:xfrm>
          <a:solidFill>
            <a:srgbClr val="FFCCFF"/>
          </a:solidFill>
        </p:grpSpPr>
        <p:sp>
          <p:nvSpPr>
            <p:cNvPr id="22" name="Rounded Rectangle 21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Melakukan konfigurasi dari sisi komputer </a:t>
              </a:r>
              <a:r>
                <a:rPr lang="id-ID" i="1" dirty="0" smtClean="0">
                  <a:solidFill>
                    <a:schemeClr val="tx1"/>
                  </a:solidFill>
                </a:rPr>
                <a:t>player </a:t>
              </a:r>
              <a:r>
                <a:rPr lang="id-ID" dirty="0" smtClean="0">
                  <a:solidFill>
                    <a:schemeClr val="tx1"/>
                  </a:solidFill>
                </a:rPr>
                <a:t>dengan meng-</a:t>
              </a:r>
              <a:r>
                <a:rPr lang="id-ID" i="1" dirty="0" smtClean="0">
                  <a:solidFill>
                    <a:schemeClr val="tx1"/>
                  </a:solidFill>
                </a:rPr>
                <a:t>install</a:t>
              </a:r>
              <a:r>
                <a:rPr lang="id-ID" dirty="0" smtClean="0">
                  <a:solidFill>
                    <a:schemeClr val="tx1"/>
                  </a:solidFill>
                </a:rPr>
                <a:t> Mixxx.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12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9311" y="2620327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Jalankan salah satu </a:t>
              </a:r>
              <a:r>
                <a:rPr lang="id-ID" i="1" dirty="0" smtClean="0">
                  <a:solidFill>
                    <a:schemeClr val="tx1"/>
                  </a:solidFill>
                </a:rPr>
                <a:t>file</a:t>
              </a:r>
              <a:r>
                <a:rPr lang="id-ID" dirty="0" smtClean="0">
                  <a:solidFill>
                    <a:schemeClr val="tx1"/>
                  </a:solidFill>
                </a:rPr>
                <a:t> audio yang tersimpan dalam komputer.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13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8055" y="3202304"/>
            <a:ext cx="8007220" cy="715089"/>
            <a:chOff x="529311" y="2136730"/>
            <a:chExt cx="8007220" cy="715089"/>
          </a:xfrm>
          <a:solidFill>
            <a:srgbClr val="FFCCFF"/>
          </a:solidFill>
        </p:grpSpPr>
        <p:sp>
          <p:nvSpPr>
            <p:cNvPr id="28" name="Rounded Rectangle 27"/>
            <p:cNvSpPr/>
            <p:nvPr/>
          </p:nvSpPr>
          <p:spPr>
            <a:xfrm>
              <a:off x="1219201" y="2136730"/>
              <a:ext cx="7317330" cy="715089"/>
            </a:xfrm>
            <a:prstGeom prst="round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Untuk menguji bahwa </a:t>
              </a:r>
              <a:r>
                <a:rPr lang="id-ID" i="1" dirty="0" smtClean="0">
                  <a:solidFill>
                    <a:schemeClr val="tx1"/>
                  </a:solidFill>
                </a:rPr>
                <a:t>streaming</a:t>
              </a:r>
              <a:r>
                <a:rPr lang="id-ID" dirty="0" smtClean="0">
                  <a:solidFill>
                    <a:schemeClr val="tx1"/>
                  </a:solidFill>
                </a:rPr>
                <a:t> berjalan dengan baik, buka aplikasi web </a:t>
              </a:r>
              <a:r>
                <a:rPr lang="id-ID" i="1" dirty="0" smtClean="0">
                  <a:solidFill>
                    <a:schemeClr val="tx1"/>
                  </a:solidFill>
                </a:rPr>
                <a:t>browser </a:t>
              </a:r>
              <a:r>
                <a:rPr lang="id-ID" dirty="0" smtClean="0">
                  <a:solidFill>
                    <a:schemeClr val="tx1"/>
                  </a:solidFill>
                </a:rPr>
                <a:t>dan masukkan alamat </a:t>
              </a:r>
              <a:r>
                <a:rPr lang="id-ID" i="1" dirty="0" smtClean="0">
                  <a:solidFill>
                    <a:schemeClr val="tx1"/>
                  </a:solidFill>
                </a:rPr>
                <a:t>http://192.168.56.20:8000/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14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38055" y="4064792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1" name="Rounded Rectangle 30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Dalam halaman tersebut, terdapat informasi tentang </a:t>
              </a:r>
              <a:r>
                <a:rPr lang="id-ID" i="1" dirty="0" smtClean="0">
                  <a:solidFill>
                    <a:schemeClr val="tx1"/>
                  </a:solidFill>
                </a:rPr>
                <a:t>mount point streaming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43766" cy="408623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15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Rounded Rectangle 32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Mengonfigurasi </a:t>
            </a:r>
            <a:r>
              <a:rPr lang="id-ID" i="1" dirty="0" smtClean="0"/>
              <a:t>server </a:t>
            </a:r>
            <a:r>
              <a:rPr lang="id-ID" dirty="0" smtClean="0"/>
              <a:t>radio </a:t>
            </a:r>
            <a:r>
              <a:rPr lang="id-ID" i="1" dirty="0" smtClean="0"/>
              <a:t>streaming</a:t>
            </a:r>
            <a:r>
              <a:rPr lang="id-ID" dirty="0" smtClean="0"/>
              <a:t> dengan Icecast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 flipH="1">
            <a:off x="-1120826" y="-72008"/>
            <a:ext cx="69120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8" name="Striped Right Arrow 37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E. Mengonfigurasi Radio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Streaming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862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75978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F. Membangun Multimedia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Streaming Server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Membangun </a:t>
            </a:r>
            <a:r>
              <a:rPr lang="id-ID" i="1" dirty="0" smtClean="0"/>
              <a:t>server</a:t>
            </a:r>
            <a:r>
              <a:rPr lang="id-ID" dirty="0" smtClean="0"/>
              <a:t> multimedia </a:t>
            </a:r>
            <a:r>
              <a:rPr lang="id-ID" i="1" dirty="0" smtClean="0"/>
              <a:t>streaming</a:t>
            </a:r>
            <a:r>
              <a:rPr lang="id-ID" dirty="0" smtClean="0"/>
              <a:t> dengan Plex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33400" y="1504950"/>
            <a:ext cx="8003131" cy="408623"/>
            <a:chOff x="533399" y="1515547"/>
            <a:chExt cx="8003131" cy="408623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Install Plex Media Server, lalu klik </a:t>
              </a:r>
              <a:r>
                <a:rPr lang="id-ID" b="1" dirty="0" smtClean="0">
                  <a:solidFill>
                    <a:schemeClr val="tx1"/>
                  </a:solidFill>
                </a:rPr>
                <a:t>Creatre Account</a:t>
              </a:r>
              <a:r>
                <a:rPr lang="id-ID" b="1" i="1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8055" y="2038350"/>
            <a:ext cx="8007220" cy="408623"/>
            <a:chOff x="529311" y="2136730"/>
            <a:chExt cx="8007220" cy="408623"/>
          </a:xfrm>
          <a:solidFill>
            <a:srgbClr val="CCCCFF"/>
          </a:solidFill>
        </p:grpSpPr>
        <p:sp>
          <p:nvSpPr>
            <p:cNvPr id="22" name="Rounded Rectangle 21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Masuk Linux-Server, unduh</a:t>
              </a:r>
              <a:r>
                <a:rPr lang="id-ID" i="1" dirty="0" smtClean="0">
                  <a:solidFill>
                    <a:schemeClr val="tx1"/>
                  </a:solidFill>
                </a:rPr>
                <a:t> </a:t>
              </a:r>
              <a:r>
                <a:rPr lang="id-ID" dirty="0" smtClean="0">
                  <a:solidFill>
                    <a:schemeClr val="tx1"/>
                  </a:solidFill>
                </a:rPr>
                <a:t>Plex Media Server menggunakan perintah </a:t>
              </a:r>
              <a:r>
                <a:rPr lang="id-ID" b="1" dirty="0" smtClean="0">
                  <a:solidFill>
                    <a:schemeClr val="tx1"/>
                  </a:solidFill>
                </a:rPr>
                <a:t>wget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9311" y="2620327"/>
            <a:ext cx="8007220" cy="408623"/>
            <a:chOff x="529311" y="2136730"/>
            <a:chExt cx="8007220" cy="408623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Buatlah direktori kerja dan aturlah konfigurasi </a:t>
              </a:r>
              <a:r>
                <a:rPr lang="id-ID" i="1" dirty="0" smtClean="0">
                  <a:solidFill>
                    <a:schemeClr val="tx1"/>
                  </a:solidFill>
                </a:rPr>
                <a:t>permission</a:t>
              </a:r>
              <a:r>
                <a:rPr lang="id-ID" dirty="0" smtClean="0">
                  <a:solidFill>
                    <a:schemeClr val="tx1"/>
                  </a:solidFill>
                </a:rPr>
                <a:t>-nya.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8055" y="3202304"/>
            <a:ext cx="8007220" cy="408623"/>
            <a:chOff x="529311" y="2136730"/>
            <a:chExt cx="8007220" cy="408623"/>
          </a:xfrm>
          <a:solidFill>
            <a:srgbClr val="CCCCFF"/>
          </a:solidFill>
        </p:grpSpPr>
        <p:sp>
          <p:nvSpPr>
            <p:cNvPr id="28" name="Rounded Rectangle 27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Periksa bahwa Plex Media Server telah berjalan dengan baik.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27690" y="3810238"/>
            <a:ext cx="8007220" cy="715089"/>
            <a:chOff x="529311" y="2136730"/>
            <a:chExt cx="8007220" cy="71508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1" name="Rounded Rectangle 30"/>
            <p:cNvSpPr/>
            <p:nvPr/>
          </p:nvSpPr>
          <p:spPr>
            <a:xfrm>
              <a:off x="1219201" y="2136730"/>
              <a:ext cx="7317330" cy="715089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>
                  <a:solidFill>
                    <a:schemeClr val="tx1"/>
                  </a:solidFill>
                </a:rPr>
                <a:t>B</a:t>
              </a:r>
              <a:r>
                <a:rPr lang="id-ID" dirty="0" smtClean="0">
                  <a:solidFill>
                    <a:schemeClr val="tx1"/>
                  </a:solidFill>
                </a:rPr>
                <a:t>uka alamat </a:t>
              </a:r>
              <a:r>
                <a:rPr lang="id-ID" dirty="0" smtClean="0">
                  <a:solidFill>
                    <a:schemeClr val="tx1"/>
                  </a:solidFill>
                  <a:hlinkClick r:id="rId3"/>
                </a:rPr>
                <a:t>http://192.168.56.20:32400/</a:t>
              </a:r>
              <a:r>
                <a:rPr lang="id-ID" i="1" dirty="0" smtClean="0">
                  <a:solidFill>
                    <a:schemeClr val="tx1"/>
                  </a:solidFill>
                  <a:hlinkClick r:id="rId3"/>
                </a:rPr>
                <a:t>web/index.html</a:t>
              </a:r>
              <a:r>
                <a:rPr lang="id-ID" i="1" dirty="0" smtClean="0">
                  <a:solidFill>
                    <a:schemeClr val="tx1"/>
                  </a:solidFill>
                </a:rPr>
                <a:t>, </a:t>
              </a:r>
              <a:r>
                <a:rPr lang="id-ID" dirty="0" smtClean="0">
                  <a:solidFill>
                    <a:schemeClr val="tx1"/>
                  </a:solidFill>
                </a:rPr>
                <a:t>masukkan </a:t>
              </a:r>
              <a:r>
                <a:rPr lang="id-ID" i="1" dirty="0" smtClean="0">
                  <a:solidFill>
                    <a:schemeClr val="tx1"/>
                  </a:solidFill>
                </a:rPr>
                <a:t>username </a:t>
              </a:r>
              <a:r>
                <a:rPr lang="id-ID" dirty="0" smtClean="0">
                  <a:solidFill>
                    <a:schemeClr val="tx1"/>
                  </a:solidFill>
                </a:rPr>
                <a:t>&amp; </a:t>
              </a:r>
              <a:r>
                <a:rPr lang="id-ID" i="1" dirty="0" smtClean="0">
                  <a:solidFill>
                    <a:schemeClr val="tx1"/>
                  </a:solidFill>
                </a:rPr>
                <a:t>password </a:t>
              </a:r>
              <a:r>
                <a:rPr lang="id-ID" dirty="0" smtClean="0">
                  <a:solidFill>
                    <a:schemeClr val="tx1"/>
                  </a:solidFill>
                </a:rPr>
                <a:t>yang sebelumnya telah Anda buat.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798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75978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F. Membangun Multimedia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Streaming Server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Membangun </a:t>
            </a:r>
            <a:r>
              <a:rPr lang="id-ID" i="1" dirty="0" smtClean="0"/>
              <a:t>server</a:t>
            </a:r>
            <a:r>
              <a:rPr lang="id-ID" dirty="0" smtClean="0"/>
              <a:t> multimedia </a:t>
            </a:r>
            <a:r>
              <a:rPr lang="id-ID" i="1" dirty="0" smtClean="0"/>
              <a:t>streaming</a:t>
            </a:r>
            <a:r>
              <a:rPr lang="id-ID" dirty="0" smtClean="0"/>
              <a:t> dengan Plex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33400" y="1504950"/>
            <a:ext cx="8003131" cy="408623"/>
            <a:chOff x="533399" y="1515547"/>
            <a:chExt cx="8003131" cy="408623"/>
          </a:xfrm>
          <a:solidFill>
            <a:srgbClr val="CCCCFF"/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Setelah itu, akan muncul informasi </a:t>
              </a:r>
              <a:r>
                <a:rPr lang="id-ID" i="1" dirty="0" smtClean="0">
                  <a:solidFill>
                    <a:schemeClr val="tx1"/>
                  </a:solidFill>
                </a:rPr>
                <a:t>Server Setup</a:t>
              </a:r>
              <a:r>
                <a:rPr lang="id-ID" dirty="0" smtClean="0">
                  <a:solidFill>
                    <a:schemeClr val="tx1"/>
                  </a:solidFill>
                </a:rPr>
                <a:t>, klik </a:t>
              </a:r>
              <a:r>
                <a:rPr lang="id-ID" b="1" dirty="0" smtClean="0">
                  <a:solidFill>
                    <a:schemeClr val="tx1"/>
                  </a:solidFill>
                </a:rPr>
                <a:t>Next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6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8055" y="2038350"/>
            <a:ext cx="8007220" cy="408623"/>
            <a:chOff x="529311" y="2136730"/>
            <a:chExt cx="8007220" cy="408623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2" name="Rounded Rectangle 21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Klik </a:t>
              </a:r>
              <a:r>
                <a:rPr lang="id-ID" b="1" dirty="0" smtClean="0">
                  <a:solidFill>
                    <a:schemeClr val="tx1"/>
                  </a:solidFill>
                </a:rPr>
                <a:t>Add Library</a:t>
              </a:r>
              <a:r>
                <a:rPr lang="id-ID" dirty="0">
                  <a:solidFill>
                    <a:schemeClr val="tx1"/>
                  </a:solidFill>
                </a:rPr>
                <a:t> </a:t>
              </a:r>
              <a:r>
                <a:rPr lang="id-ID" dirty="0" smtClean="0">
                  <a:solidFill>
                    <a:schemeClr val="tx1"/>
                  </a:solidFill>
                </a:rPr>
                <a:t>untuk menambahkan </a:t>
              </a:r>
              <a:r>
                <a:rPr lang="id-ID" i="1" dirty="0" smtClean="0">
                  <a:solidFill>
                    <a:schemeClr val="tx1"/>
                  </a:solidFill>
                </a:rPr>
                <a:t>library </a:t>
              </a:r>
              <a:r>
                <a:rPr lang="id-ID" dirty="0" smtClean="0">
                  <a:solidFill>
                    <a:schemeClr val="tx1"/>
                  </a:solidFill>
                </a:rPr>
                <a:t>baru berupa video.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7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9311" y="2620327"/>
            <a:ext cx="8007220" cy="408623"/>
            <a:chOff x="529311" y="2136730"/>
            <a:chExt cx="8007220" cy="408623"/>
          </a:xfrm>
          <a:solidFill>
            <a:srgbClr val="CCCCFF"/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Klik </a:t>
              </a:r>
              <a:r>
                <a:rPr lang="id-ID" i="1" dirty="0" smtClean="0">
                  <a:solidFill>
                    <a:schemeClr val="tx1"/>
                  </a:solidFill>
                </a:rPr>
                <a:t>library </a:t>
              </a:r>
              <a:r>
                <a:rPr lang="id-ID" b="1" i="1" dirty="0" smtClean="0">
                  <a:solidFill>
                    <a:schemeClr val="tx1"/>
                  </a:solidFill>
                </a:rPr>
                <a:t>Movies </a:t>
              </a:r>
              <a:r>
                <a:rPr lang="id-ID" dirty="0" smtClean="0">
                  <a:solidFill>
                    <a:schemeClr val="tx1"/>
                  </a:solidFill>
                </a:rPr>
                <a:t>dan beri nama </a:t>
              </a:r>
              <a:r>
                <a:rPr lang="id-ID" b="1" dirty="0" smtClean="0">
                  <a:solidFill>
                    <a:schemeClr val="tx1"/>
                  </a:solidFill>
                </a:rPr>
                <a:t>Film </a:t>
              </a:r>
              <a:r>
                <a:rPr lang="id-ID" dirty="0" smtClean="0">
                  <a:solidFill>
                    <a:schemeClr val="tx1"/>
                  </a:solidFill>
                </a:rPr>
                <a:t>kemudian klik </a:t>
              </a:r>
              <a:r>
                <a:rPr lang="id-ID" b="1" dirty="0" smtClean="0">
                  <a:solidFill>
                    <a:schemeClr val="tx1"/>
                  </a:solidFill>
                </a:rPr>
                <a:t>Next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8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8055" y="3202304"/>
            <a:ext cx="8007220" cy="408623"/>
            <a:chOff x="529311" y="2136730"/>
            <a:chExt cx="8007220" cy="408623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8" name="Rounded Rectangle 27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Pilih folder yang telah dibuat sebelumnya.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>
                  <a:solidFill>
                    <a:schemeClr val="tx1"/>
                  </a:solidFill>
                </a:rPr>
                <a:t>9</a:t>
              </a:r>
              <a:endParaRPr lang="id-ID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27690" y="3810238"/>
            <a:ext cx="8007220" cy="408623"/>
            <a:chOff x="529311" y="2136730"/>
            <a:chExt cx="8007220" cy="408623"/>
          </a:xfrm>
          <a:solidFill>
            <a:srgbClr val="CCCCFF"/>
          </a:solidFill>
        </p:grpSpPr>
        <p:sp>
          <p:nvSpPr>
            <p:cNvPr id="31" name="Rounded Rectangle 30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Klik tombol </a:t>
              </a:r>
              <a:r>
                <a:rPr lang="id-ID" b="1" dirty="0" smtClean="0">
                  <a:solidFill>
                    <a:schemeClr val="tx1"/>
                  </a:solidFill>
                </a:rPr>
                <a:t>Add Library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10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394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75978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F. Membangun Multimedia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Streaming Server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Membangun </a:t>
            </a:r>
            <a:r>
              <a:rPr lang="id-ID" i="1" dirty="0" smtClean="0"/>
              <a:t>server</a:t>
            </a:r>
            <a:r>
              <a:rPr lang="id-ID" dirty="0" smtClean="0"/>
              <a:t> multimedia </a:t>
            </a:r>
            <a:r>
              <a:rPr lang="id-ID" i="1" dirty="0" smtClean="0"/>
              <a:t>streaming</a:t>
            </a:r>
            <a:r>
              <a:rPr lang="id-ID" dirty="0" smtClean="0"/>
              <a:t> dengan Plex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33400" y="1504950"/>
            <a:ext cx="8003131" cy="408623"/>
            <a:chOff x="533399" y="1515547"/>
            <a:chExt cx="8003131" cy="408623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Pilih </a:t>
              </a:r>
              <a:r>
                <a:rPr lang="id-ID" b="1" dirty="0" smtClean="0">
                  <a:solidFill>
                    <a:schemeClr val="tx1"/>
                  </a:solidFill>
                </a:rPr>
                <a:t>Next </a:t>
              </a:r>
              <a:r>
                <a:rPr lang="id-ID" dirty="0" smtClean="0">
                  <a:solidFill>
                    <a:schemeClr val="tx1"/>
                  </a:solidFill>
                </a:rPr>
                <a:t>untuk melanjutkan proses penambahan </a:t>
              </a:r>
              <a:r>
                <a:rPr lang="id-ID" i="1" dirty="0" smtClean="0">
                  <a:solidFill>
                    <a:schemeClr val="tx1"/>
                  </a:solidFill>
                </a:rPr>
                <a:t>library movies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11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8055" y="2038350"/>
            <a:ext cx="8007220" cy="408623"/>
            <a:chOff x="529311" y="2136730"/>
            <a:chExt cx="8007220" cy="408623"/>
          </a:xfrm>
          <a:solidFill>
            <a:srgbClr val="CCCCFF"/>
          </a:solidFill>
        </p:grpSpPr>
        <p:sp>
          <p:nvSpPr>
            <p:cNvPr id="22" name="Rounded Rectangle 21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Untuk mengakhiri proses instalasi </a:t>
              </a:r>
              <a:r>
                <a:rPr lang="id-ID" i="1" dirty="0" smtClean="0">
                  <a:solidFill>
                    <a:schemeClr val="tx1"/>
                  </a:solidFill>
                </a:rPr>
                <a:t>library </a:t>
              </a:r>
              <a:r>
                <a:rPr lang="id-ID" dirty="0" smtClean="0">
                  <a:solidFill>
                    <a:schemeClr val="tx1"/>
                  </a:solidFill>
                </a:rPr>
                <a:t>pada Plex Media Server, klik </a:t>
              </a:r>
              <a:r>
                <a:rPr lang="id-ID" b="1" dirty="0" smtClean="0">
                  <a:solidFill>
                    <a:schemeClr val="tx1"/>
                  </a:solidFill>
                </a:rPr>
                <a:t>Done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12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9311" y="2620327"/>
            <a:ext cx="8007220" cy="408623"/>
            <a:chOff x="529311" y="2136730"/>
            <a:chExt cx="8007220" cy="408623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Sebagai uji coba, </a:t>
              </a:r>
              <a:r>
                <a:rPr lang="id-ID" i="1" dirty="0" smtClean="0">
                  <a:solidFill>
                    <a:schemeClr val="tx1"/>
                  </a:solidFill>
                </a:rPr>
                <a:t>upload file </a:t>
              </a:r>
              <a:r>
                <a:rPr lang="id-ID" dirty="0" smtClean="0">
                  <a:solidFill>
                    <a:schemeClr val="tx1"/>
                  </a:solidFill>
                </a:rPr>
                <a:t>video ke Plex Media Server dengan FileZilla.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13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8055" y="3202304"/>
            <a:ext cx="8007220" cy="408623"/>
            <a:chOff x="529311" y="2136730"/>
            <a:chExt cx="8007220" cy="408623"/>
          </a:xfrm>
          <a:solidFill>
            <a:srgbClr val="CCCCFF"/>
          </a:solidFill>
        </p:grpSpPr>
        <p:sp>
          <p:nvSpPr>
            <p:cNvPr id="28" name="Rounded Rectangle 27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Pilih </a:t>
              </a:r>
              <a:r>
                <a:rPr lang="id-ID" b="1" dirty="0" smtClean="0">
                  <a:solidFill>
                    <a:schemeClr val="tx1"/>
                  </a:solidFill>
                </a:rPr>
                <a:t>Film</a:t>
              </a:r>
              <a:r>
                <a:rPr lang="id-ID" dirty="0" smtClean="0">
                  <a:solidFill>
                    <a:schemeClr val="tx1"/>
                  </a:solidFill>
                </a:rPr>
                <a:t>, kemudian pilih </a:t>
              </a:r>
              <a:r>
                <a:rPr lang="id-ID" b="1" dirty="0" smtClean="0">
                  <a:solidFill>
                    <a:schemeClr val="tx1"/>
                  </a:solidFill>
                </a:rPr>
                <a:t>Scan Library Files.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14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27690" y="3810238"/>
            <a:ext cx="8007220" cy="715089"/>
            <a:chOff x="529311" y="2136730"/>
            <a:chExt cx="8007220" cy="71508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1" name="Rounded Rectangle 30"/>
            <p:cNvSpPr/>
            <p:nvPr/>
          </p:nvSpPr>
          <p:spPr>
            <a:xfrm>
              <a:off x="1219201" y="2136730"/>
              <a:ext cx="7317330" cy="715089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Klik </a:t>
              </a:r>
              <a:r>
                <a:rPr lang="id-ID" b="1" dirty="0" smtClean="0">
                  <a:solidFill>
                    <a:schemeClr val="tx1"/>
                  </a:solidFill>
                </a:rPr>
                <a:t>thumbnail</a:t>
              </a:r>
              <a:r>
                <a:rPr lang="id-ID" dirty="0" smtClean="0">
                  <a:solidFill>
                    <a:schemeClr val="tx1"/>
                  </a:solidFill>
                </a:rPr>
                <a:t> untuk memutar video </a:t>
              </a:r>
              <a:r>
                <a:rPr lang="id-ID" i="1" dirty="0" smtClean="0">
                  <a:solidFill>
                    <a:schemeClr val="tx1"/>
                  </a:solidFill>
                </a:rPr>
                <a:t>streaming </a:t>
              </a:r>
              <a:r>
                <a:rPr lang="id-ID" dirty="0" smtClean="0">
                  <a:solidFill>
                    <a:schemeClr val="tx1"/>
                  </a:solidFill>
                </a:rPr>
                <a:t>yang tersimpan dalam </a:t>
              </a:r>
              <a:r>
                <a:rPr lang="id-ID" i="1" dirty="0" smtClean="0">
                  <a:solidFill>
                    <a:schemeClr val="tx1"/>
                  </a:solidFill>
                </a:rPr>
                <a:t>server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dirty="0" smtClean="0">
                  <a:solidFill>
                    <a:schemeClr val="tx1"/>
                  </a:solidFill>
                </a:rPr>
                <a:t>15</a:t>
              </a:r>
              <a:endParaRPr lang="id-ID" sz="1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651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6302426" cy="1195958"/>
            <a:chOff x="3769834" y="0"/>
            <a:chExt cx="6613503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769834" y="0"/>
              <a:ext cx="6613503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489483" y="361152"/>
              <a:ext cx="434026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G. Infrastruktur Jaringan Telepon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Round Diagonal Corner Rectangle 11"/>
          <p:cNvSpPr/>
          <p:nvPr/>
        </p:nvSpPr>
        <p:spPr>
          <a:xfrm>
            <a:off x="359684" y="909399"/>
            <a:ext cx="5126717" cy="519351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Berbasis Kabel (</a:t>
            </a:r>
            <a:r>
              <a:rPr lang="id-ID" i="1" dirty="0" smtClean="0"/>
              <a:t>Wireline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6" name="Pentagon 5"/>
          <p:cNvSpPr/>
          <p:nvPr/>
        </p:nvSpPr>
        <p:spPr>
          <a:xfrm>
            <a:off x="403753" y="1516772"/>
            <a:ext cx="5082648" cy="369332"/>
          </a:xfrm>
          <a:prstGeom prst="homePlat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Kabel Tembaga</a:t>
            </a:r>
            <a:endParaRPr lang="id-ID" dirty="0"/>
          </a:p>
        </p:txBody>
      </p:sp>
      <p:sp>
        <p:nvSpPr>
          <p:cNvPr id="7" name="Rectangle 6"/>
          <p:cNvSpPr/>
          <p:nvPr/>
        </p:nvSpPr>
        <p:spPr>
          <a:xfrm>
            <a:off x="403753" y="1950482"/>
            <a:ext cx="5082648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id-ID" dirty="0" smtClean="0"/>
              <a:t>Sering dipakai sebagai media transmisi data, seperti telepon analog dan perangkat jaringan. Kelemahannya hanya mampu bekerja pada frekuensi 20-500 KHz.</a:t>
            </a:r>
            <a:endParaRPr lang="id-ID" dirty="0"/>
          </a:p>
        </p:txBody>
      </p:sp>
      <p:sp>
        <p:nvSpPr>
          <p:cNvPr id="15" name="Rectangle 14"/>
          <p:cNvSpPr/>
          <p:nvPr/>
        </p:nvSpPr>
        <p:spPr>
          <a:xfrm>
            <a:off x="403753" y="3638550"/>
            <a:ext cx="5082648" cy="923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id-ID" dirty="0" smtClean="0"/>
              <a:t>Sering dipakai alam sistem siaran televisi dan radio. Kapasitasnya lebih dari 500 MHz. Kelemahannya adalah tidak mampu menjangkau jarak yang jauh.</a:t>
            </a:r>
            <a:endParaRPr lang="id-ID" dirty="0"/>
          </a:p>
        </p:txBody>
      </p:sp>
      <p:sp>
        <p:nvSpPr>
          <p:cNvPr id="14" name="Pentagon 13"/>
          <p:cNvSpPr/>
          <p:nvPr/>
        </p:nvSpPr>
        <p:spPr>
          <a:xfrm>
            <a:off x="403753" y="3193018"/>
            <a:ext cx="5082648" cy="369332"/>
          </a:xfrm>
          <a:prstGeom prst="homePlat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Kabel Coaxial</a:t>
            </a:r>
            <a:endParaRPr lang="id-ID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985599"/>
            <a:ext cx="3179667" cy="1738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2800350"/>
            <a:ext cx="3206300" cy="1699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6426817" y="4505329"/>
            <a:ext cx="16302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 smtClean="0"/>
              <a:t>Sumber</a:t>
            </a:r>
            <a:r>
              <a:rPr lang="en-US" sz="1000" dirty="0" smtClean="0"/>
              <a:t>:</a:t>
            </a:r>
            <a:r>
              <a:rPr lang="id-ID" sz="1000" dirty="0" smtClean="0"/>
              <a:t> </a:t>
            </a:r>
            <a:r>
              <a:rPr lang="id-ID" sz="1000" i="1" dirty="0" smtClean="0"/>
              <a:t>pixabay</a:t>
            </a:r>
            <a:r>
              <a:rPr lang="id-ID" sz="1000" i="1" dirty="0" smtClean="0"/>
              <a:t>.com</a:t>
            </a:r>
            <a:endParaRPr lang="en-US" sz="1000" i="1" dirty="0"/>
          </a:p>
        </p:txBody>
      </p:sp>
    </p:spTree>
    <p:extLst>
      <p:ext uri="{BB962C8B-B14F-4D97-AF65-F5344CB8AC3E}">
        <p14:creationId xmlns:p14="http://schemas.microsoft.com/office/powerpoint/2010/main" val="155094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7" grpId="0" animBg="1"/>
      <p:bldP spid="15" grpId="0" animBg="1"/>
      <p:bldP spid="14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DC">
            <a:alpha val="1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361334" y="4356736"/>
            <a:ext cx="16302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 smtClean="0">
                <a:solidFill>
                  <a:schemeClr val="bg1"/>
                </a:solidFill>
              </a:rPr>
              <a:t>Sumber</a:t>
            </a:r>
            <a:r>
              <a:rPr lang="en-US" sz="1000" dirty="0" smtClean="0">
                <a:solidFill>
                  <a:schemeClr val="bg1"/>
                </a:solidFill>
              </a:rPr>
              <a:t>:</a:t>
            </a:r>
            <a:r>
              <a:rPr lang="id-ID" sz="1000" dirty="0" smtClean="0">
                <a:solidFill>
                  <a:schemeClr val="bg1"/>
                </a:solidFill>
              </a:rPr>
              <a:t> </a:t>
            </a:r>
            <a:r>
              <a:rPr lang="id-ID" sz="1000" i="1" dirty="0" smtClean="0">
                <a:solidFill>
                  <a:schemeClr val="bg1"/>
                </a:solidFill>
              </a:rPr>
              <a:t>pexels</a:t>
            </a:r>
            <a:r>
              <a:rPr lang="id-ID" sz="1000" i="1" dirty="0" smtClean="0">
                <a:solidFill>
                  <a:schemeClr val="bg1"/>
                </a:solidFill>
              </a:rPr>
              <a:t>.com</a:t>
            </a:r>
            <a:endParaRPr lang="en-US" sz="1000" i="1" dirty="0">
              <a:solidFill>
                <a:schemeClr val="bg1"/>
              </a:solidFill>
            </a:endParaRPr>
          </a:p>
        </p:txBody>
      </p:sp>
      <p:sp>
        <p:nvSpPr>
          <p:cNvPr id="2" name="AutoShape 2" descr="Cotton stack of colorful folded clothes on white table indoors empty space background.Household concept.Clean laundry pile."/>
          <p:cNvSpPr>
            <a:spLocks noChangeAspect="1" noChangeArrowheads="1"/>
          </p:cNvSpPr>
          <p:nvPr/>
        </p:nvSpPr>
        <p:spPr bwMode="auto">
          <a:xfrm>
            <a:off x="166464" y="-23219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6" name="Group 25"/>
          <p:cNvGrpSpPr/>
          <p:nvPr/>
        </p:nvGrpSpPr>
        <p:grpSpPr>
          <a:xfrm>
            <a:off x="0" y="128084"/>
            <a:ext cx="1798411" cy="1249375"/>
            <a:chOff x="55507" y="128083"/>
            <a:chExt cx="1798411" cy="1249375"/>
          </a:xfrm>
        </p:grpSpPr>
        <p:sp>
          <p:nvSpPr>
            <p:cNvPr id="27" name="Rectangle 26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92234" y="128083"/>
              <a:ext cx="9703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</a:t>
              </a:r>
              <a:r>
                <a:rPr lang="id-ID" sz="2400" b="1" spc="50" dirty="0" smtClean="0">
                  <a:solidFill>
                    <a:schemeClr val="bg1">
                      <a:lumMod val="95000"/>
                    </a:schemeClr>
                  </a:solidFill>
                </a:rPr>
                <a:t>2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rgbClr val="CCC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332986" y="545952"/>
            <a:ext cx="5850506" cy="1199656"/>
            <a:chOff x="1388493" y="545951"/>
            <a:chExt cx="5177161" cy="11996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Rectangle 42"/>
            <p:cNvSpPr/>
            <p:nvPr/>
          </p:nvSpPr>
          <p:spPr>
            <a:xfrm>
              <a:off x="1388493" y="545951"/>
              <a:ext cx="5177161" cy="8405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547778" y="668389"/>
              <a:ext cx="483551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3200" b="1" spc="50" dirty="0" smtClean="0"/>
                <a:t>Teknologi Komunikasi Data</a:t>
              </a:r>
              <a:endParaRPr lang="en-GB" sz="3200" b="1" spc="50" dirty="0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296070" y="29629"/>
            <a:ext cx="542626" cy="1366315"/>
            <a:chOff x="1351578" y="29628"/>
            <a:chExt cx="542626" cy="1366315"/>
          </a:xfrm>
        </p:grpSpPr>
        <p:sp>
          <p:nvSpPr>
            <p:cNvPr id="46" name="Rectangle 45"/>
            <p:cNvSpPr/>
            <p:nvPr/>
          </p:nvSpPr>
          <p:spPr>
            <a:xfrm>
              <a:off x="1351578" y="537122"/>
              <a:ext cx="75532" cy="858821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48" name="Oval 47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sp>
        <p:nvSpPr>
          <p:cNvPr id="51" name="Rectangle 50"/>
          <p:cNvSpPr/>
          <p:nvPr/>
        </p:nvSpPr>
        <p:spPr>
          <a:xfrm>
            <a:off x="7174304" y="527880"/>
            <a:ext cx="75532" cy="85882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 sz="1800"/>
          </a:p>
        </p:txBody>
      </p:sp>
      <p:sp>
        <p:nvSpPr>
          <p:cNvPr id="53" name="Oval 52"/>
          <p:cNvSpPr/>
          <p:nvPr/>
        </p:nvSpPr>
        <p:spPr>
          <a:xfrm>
            <a:off x="7133357" y="391577"/>
            <a:ext cx="173003" cy="19817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 sz="18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1030"/>
            <a:ext cx="914400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65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6302426" cy="1195958"/>
            <a:chOff x="3769834" y="0"/>
            <a:chExt cx="6613503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769834" y="0"/>
              <a:ext cx="6613503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489483" y="361152"/>
              <a:ext cx="434026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G. Infrastruktur Jaringan Telepon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Round Diagonal Corner Rectangle 9"/>
          <p:cNvSpPr/>
          <p:nvPr/>
        </p:nvSpPr>
        <p:spPr>
          <a:xfrm>
            <a:off x="3886200" y="965751"/>
            <a:ext cx="5126717" cy="519351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Berbasis Kabel (</a:t>
            </a:r>
            <a:r>
              <a:rPr lang="id-ID" i="1" dirty="0" smtClean="0"/>
              <a:t>Wireline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11" name="Pentagon 10"/>
          <p:cNvSpPr/>
          <p:nvPr/>
        </p:nvSpPr>
        <p:spPr>
          <a:xfrm>
            <a:off x="3930269" y="1573124"/>
            <a:ext cx="5082648" cy="369332"/>
          </a:xfrm>
          <a:prstGeom prst="homePlat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/>
              <a:t>Fiber Optic</a:t>
            </a:r>
            <a:endParaRPr lang="id-ID" i="1" dirty="0"/>
          </a:p>
        </p:txBody>
      </p:sp>
      <p:sp>
        <p:nvSpPr>
          <p:cNvPr id="13" name="Rectangle 12"/>
          <p:cNvSpPr/>
          <p:nvPr/>
        </p:nvSpPr>
        <p:spPr>
          <a:xfrm>
            <a:off x="3930269" y="2006834"/>
            <a:ext cx="5082648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id-ID" dirty="0" smtClean="0"/>
              <a:t>Memanfaatkan </a:t>
            </a:r>
            <a:r>
              <a:rPr lang="id-ID" dirty="0"/>
              <a:t>serat kaca untuk mentransmisikan data yang sebelumnya telah dikonversi mejadi cahaya terlebih dahulu. Keunggulannya, mampu bekerja pada frekuensi tinggi hingga 1 THz.</a:t>
            </a:r>
            <a:endParaRPr lang="id-ID" dirty="0"/>
          </a:p>
        </p:txBody>
      </p:sp>
      <p:sp>
        <p:nvSpPr>
          <p:cNvPr id="16" name="Rectangle 15"/>
          <p:cNvSpPr/>
          <p:nvPr/>
        </p:nvSpPr>
        <p:spPr>
          <a:xfrm>
            <a:off x="3930269" y="3694902"/>
            <a:ext cx="5082648" cy="923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id-ID" dirty="0" smtClean="0"/>
              <a:t>Perpaduan teknologi kabel tembaga, </a:t>
            </a:r>
            <a:r>
              <a:rPr lang="id-ID" i="1" dirty="0" smtClean="0"/>
              <a:t>coaxial</a:t>
            </a:r>
            <a:r>
              <a:rPr lang="id-ID" dirty="0" smtClean="0"/>
              <a:t>, dan </a:t>
            </a:r>
            <a:r>
              <a:rPr lang="id-ID" i="1" dirty="0" smtClean="0"/>
              <a:t>fiber optic</a:t>
            </a:r>
            <a:r>
              <a:rPr lang="id-ID" dirty="0" smtClean="0"/>
              <a:t>. Ideal </a:t>
            </a:r>
            <a:r>
              <a:rPr lang="id-ID" dirty="0"/>
              <a:t>digunakan pada jaringan yang melibatkan pengiriman gambar dalam jumlah besar</a:t>
            </a: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17" name="Pentagon 16"/>
          <p:cNvSpPr/>
          <p:nvPr/>
        </p:nvSpPr>
        <p:spPr>
          <a:xfrm>
            <a:off x="3930269" y="3249370"/>
            <a:ext cx="5082648" cy="369332"/>
          </a:xfrm>
          <a:prstGeom prst="homePlat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/>
              <a:t>Hybrid</a:t>
            </a:r>
            <a:endParaRPr lang="id-ID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905004"/>
            <a:ext cx="2958474" cy="1971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710092"/>
            <a:ext cx="1697894" cy="190814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914640" y="2371384"/>
            <a:ext cx="16302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 smtClean="0"/>
              <a:t>Sumber</a:t>
            </a:r>
            <a:r>
              <a:rPr lang="en-US" sz="1000" dirty="0" smtClean="0"/>
              <a:t>:</a:t>
            </a:r>
            <a:r>
              <a:rPr lang="id-ID" sz="1000" dirty="0" smtClean="0"/>
              <a:t> </a:t>
            </a:r>
            <a:r>
              <a:rPr lang="id-ID" sz="1000" i="1" dirty="0" smtClean="0"/>
              <a:t>pixabay</a:t>
            </a:r>
            <a:r>
              <a:rPr lang="id-ID" sz="1000" i="1" dirty="0" smtClean="0"/>
              <a:t>.com</a:t>
            </a:r>
            <a:endParaRPr lang="en-US" sz="10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1536691" y="4525978"/>
            <a:ext cx="19551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 smtClean="0"/>
              <a:t>Sumber</a:t>
            </a:r>
            <a:r>
              <a:rPr lang="en-US" sz="1000" dirty="0" smtClean="0"/>
              <a:t>:</a:t>
            </a:r>
            <a:r>
              <a:rPr lang="id-ID" sz="1000" dirty="0" smtClean="0"/>
              <a:t> </a:t>
            </a:r>
            <a:r>
              <a:rPr lang="id-ID" sz="1000" i="1" dirty="0" smtClean="0"/>
              <a:t>commons.wikimedia.com</a:t>
            </a:r>
            <a:endParaRPr lang="en-US" sz="1000" i="1" dirty="0"/>
          </a:p>
        </p:txBody>
      </p:sp>
    </p:spTree>
    <p:extLst>
      <p:ext uri="{BB962C8B-B14F-4D97-AF65-F5344CB8AC3E}">
        <p14:creationId xmlns:p14="http://schemas.microsoft.com/office/powerpoint/2010/main" val="423404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6" grpId="0" animBg="1"/>
      <p:bldP spid="17" grpId="0" animBg="1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133599" y="1729978"/>
            <a:ext cx="6629399" cy="1021556"/>
          </a:xfrm>
          <a:prstGeom prst="roundRect">
            <a:avLst/>
          </a:prstGeom>
          <a:solidFill>
            <a:srgbClr val="FFCCFF"/>
          </a:solidFill>
          <a:ln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/>
              <a:t>Perangkat </a:t>
            </a:r>
            <a:r>
              <a:rPr lang="id-ID" dirty="0" smtClean="0"/>
              <a:t>penyambung antara sentral operator penyedia telekomunikasi secara nirkabel dengan pernagkat komunikasi seperti </a:t>
            </a:r>
            <a:r>
              <a:rPr lang="id-ID" i="1" dirty="0" smtClean="0"/>
              <a:t>handphone</a:t>
            </a:r>
            <a:r>
              <a:rPr lang="id-ID" dirty="0" smtClean="0"/>
              <a:t>.</a:t>
            </a:r>
            <a:endParaRPr lang="id-ID" dirty="0"/>
          </a:p>
        </p:txBody>
      </p:sp>
      <p:grpSp>
        <p:nvGrpSpPr>
          <p:cNvPr id="35" name="Group 34"/>
          <p:cNvGrpSpPr/>
          <p:nvPr/>
        </p:nvGrpSpPr>
        <p:grpSpPr>
          <a:xfrm flipH="1">
            <a:off x="-1120826" y="-72008"/>
            <a:ext cx="6302426" cy="1195958"/>
            <a:chOff x="3769834" y="0"/>
            <a:chExt cx="6613503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769834" y="0"/>
              <a:ext cx="6613503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489483" y="361152"/>
              <a:ext cx="434026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G. Infrastruktur Jaringan Telepon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Round Diagonal Corner Rectangle 11"/>
          <p:cNvSpPr/>
          <p:nvPr/>
        </p:nvSpPr>
        <p:spPr>
          <a:xfrm>
            <a:off x="359684" y="985599"/>
            <a:ext cx="8403315" cy="519351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Nirkabel (</a:t>
            </a:r>
            <a:r>
              <a:rPr lang="id-ID" i="1" dirty="0" smtClean="0"/>
              <a:t>Wireless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6" name="Flowchart: Document 5"/>
          <p:cNvSpPr/>
          <p:nvPr/>
        </p:nvSpPr>
        <p:spPr>
          <a:xfrm>
            <a:off x="391816" y="1729978"/>
            <a:ext cx="1600200" cy="1146572"/>
          </a:xfrm>
          <a:prstGeom prst="flowChartDocument">
            <a:avLst/>
          </a:prstGeom>
          <a:solidFill>
            <a:srgbClr val="CC99FF"/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 smtClean="0">
                <a:solidFill>
                  <a:schemeClr val="tx1"/>
                </a:solidFill>
              </a:rPr>
              <a:t>Base Transceiver Station </a:t>
            </a:r>
            <a:r>
              <a:rPr lang="id-ID" dirty="0" smtClean="0">
                <a:solidFill>
                  <a:schemeClr val="tx1"/>
                </a:solidFill>
              </a:rPr>
              <a:t>(BTS)</a:t>
            </a:r>
            <a:endParaRPr lang="id-ID" i="1" dirty="0">
              <a:solidFill>
                <a:schemeClr val="tx1"/>
              </a:solidFill>
            </a:endParaRPr>
          </a:p>
        </p:txBody>
      </p:sp>
      <p:sp>
        <p:nvSpPr>
          <p:cNvPr id="14" name="Flowchart: Document 13"/>
          <p:cNvSpPr/>
          <p:nvPr/>
        </p:nvSpPr>
        <p:spPr>
          <a:xfrm>
            <a:off x="7162799" y="3101578"/>
            <a:ext cx="1600200" cy="1146572"/>
          </a:xfrm>
          <a:prstGeom prst="flowChartDocument">
            <a:avLst/>
          </a:prstGeom>
          <a:solidFill>
            <a:srgbClr val="FF0066"/>
          </a:solidFill>
          <a:ln w="28575">
            <a:solidFill>
              <a:srgbClr val="C0000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 smtClean="0"/>
              <a:t>Base Station Controller </a:t>
            </a:r>
            <a:r>
              <a:rPr lang="id-ID" dirty="0" smtClean="0"/>
              <a:t>(BSC</a:t>
            </a:r>
            <a:r>
              <a:rPr lang="id-ID" dirty="0" smtClean="0"/>
              <a:t>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55094" y="3019646"/>
            <a:ext cx="6655306" cy="1328023"/>
          </a:xfrm>
          <a:prstGeom prst="roundRect">
            <a:avLst/>
          </a:prstGeom>
          <a:solidFill>
            <a:srgbClr val="FFCCCC"/>
          </a:solidFill>
          <a:ln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/>
              <a:t>Berfungsi sebagai dudukan </a:t>
            </a:r>
            <a:r>
              <a:rPr lang="id-ID" i="1" dirty="0" smtClean="0"/>
              <a:t>server</a:t>
            </a:r>
            <a:r>
              <a:rPr lang="id-ID" dirty="0" smtClean="0"/>
              <a:t> pengendali dan dudukan sumber tegangan atau UPS yang terdiri atas beberapa </a:t>
            </a:r>
            <a:r>
              <a:rPr lang="id-ID" i="1" dirty="0" smtClean="0"/>
              <a:t>cell</a:t>
            </a:r>
            <a:r>
              <a:rPr lang="id-ID" dirty="0" smtClean="0"/>
              <a:t>, pusat pengontrol kekuatan, gelombang radio, pengatur sumber tegangan, dan manajemen frekuensi.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633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6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133599" y="1729978"/>
            <a:ext cx="6629399" cy="102155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/>
              <a:t>Berperan dalam mempersiapkan komunikasi, menjamin kualiatas selama proses komunikasi, mengontrol, dan merealisasikan koneksi </a:t>
            </a:r>
            <a:r>
              <a:rPr lang="id-ID" i="1" dirty="0"/>
              <a:t>end-to-user, </a:t>
            </a:r>
            <a:r>
              <a:rPr lang="id-ID" dirty="0"/>
              <a:t>dan lain-lain.</a:t>
            </a:r>
            <a:endParaRPr lang="id-ID" dirty="0"/>
          </a:p>
        </p:txBody>
      </p:sp>
      <p:grpSp>
        <p:nvGrpSpPr>
          <p:cNvPr id="35" name="Group 34"/>
          <p:cNvGrpSpPr/>
          <p:nvPr/>
        </p:nvGrpSpPr>
        <p:grpSpPr>
          <a:xfrm flipH="1">
            <a:off x="-1120826" y="-72008"/>
            <a:ext cx="6302426" cy="1195958"/>
            <a:chOff x="3769834" y="0"/>
            <a:chExt cx="6613503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769834" y="0"/>
              <a:ext cx="6613503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489483" y="361152"/>
              <a:ext cx="434026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G. Infrastruktur Jaringan Telepon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Round Diagonal Corner Rectangle 11"/>
          <p:cNvSpPr/>
          <p:nvPr/>
        </p:nvSpPr>
        <p:spPr>
          <a:xfrm>
            <a:off x="359684" y="985599"/>
            <a:ext cx="8403315" cy="519351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Nirkabel (</a:t>
            </a:r>
            <a:r>
              <a:rPr lang="id-ID" i="1" dirty="0" smtClean="0"/>
              <a:t>Wireless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6" name="Flowchart: Document 5"/>
          <p:cNvSpPr/>
          <p:nvPr/>
        </p:nvSpPr>
        <p:spPr>
          <a:xfrm>
            <a:off x="391816" y="1729978"/>
            <a:ext cx="1600200" cy="1146572"/>
          </a:xfrm>
          <a:prstGeom prst="flowChartDocument">
            <a:avLst/>
          </a:prstGeom>
          <a:solidFill>
            <a:schemeClr val="accent5">
              <a:lumMod val="75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>
                <a:solidFill>
                  <a:schemeClr val="bg1"/>
                </a:solidFill>
              </a:rPr>
              <a:t>Mobile Switching Center </a:t>
            </a:r>
            <a:r>
              <a:rPr lang="id-ID" dirty="0">
                <a:solidFill>
                  <a:schemeClr val="bg1"/>
                </a:solidFill>
              </a:rPr>
              <a:t>(MSC)</a:t>
            </a:r>
            <a:endParaRPr lang="id-ID" i="1" dirty="0">
              <a:solidFill>
                <a:schemeClr val="bg1"/>
              </a:solidFill>
            </a:endParaRPr>
          </a:p>
        </p:txBody>
      </p:sp>
      <p:sp>
        <p:nvSpPr>
          <p:cNvPr id="14" name="Flowchart: Document 13"/>
          <p:cNvSpPr/>
          <p:nvPr/>
        </p:nvSpPr>
        <p:spPr>
          <a:xfrm>
            <a:off x="7162799" y="3101578"/>
            <a:ext cx="1600200" cy="1146572"/>
          </a:xfrm>
          <a:prstGeom prst="flowChartDocument">
            <a:avLst/>
          </a:prstGeom>
          <a:solidFill>
            <a:srgbClr val="3399FF"/>
          </a:solidFill>
          <a:ln w="28575">
            <a:solidFill>
              <a:srgbClr val="0070C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>
                <a:solidFill>
                  <a:schemeClr val="bg1"/>
                </a:solidFill>
              </a:rPr>
              <a:t>SMSC (</a:t>
            </a:r>
            <a:r>
              <a:rPr lang="id-ID" i="1" dirty="0">
                <a:solidFill>
                  <a:schemeClr val="bg1"/>
                </a:solidFill>
              </a:rPr>
              <a:t>Short Message Service Center</a:t>
            </a:r>
            <a:r>
              <a:rPr lang="id-ID" dirty="0">
                <a:solidFill>
                  <a:schemeClr val="bg1"/>
                </a:solidFill>
              </a:rPr>
              <a:t>)</a:t>
            </a:r>
            <a:endParaRPr lang="id-ID" dirty="0">
              <a:solidFill>
                <a:schemeClr val="bg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55094" y="3019646"/>
            <a:ext cx="6655306" cy="1328023"/>
          </a:xfrm>
          <a:prstGeom prst="roundRect">
            <a:avLst/>
          </a:prstGeom>
          <a:solidFill>
            <a:srgbClr val="CCCCFF"/>
          </a:solidFill>
          <a:ln>
            <a:solidFill>
              <a:srgbClr val="9999FF"/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/>
              <a:t>Sistem yang dibangun secara khusus untuk menangani proses pengiriman pesan atau SMS antar</a:t>
            </a:r>
            <a:r>
              <a:rPr lang="id-ID" i="1" dirty="0"/>
              <a:t>-handphone</a:t>
            </a:r>
            <a:r>
              <a:rPr lang="id-ID" dirty="0"/>
              <a:t> SMSC (</a:t>
            </a:r>
            <a:r>
              <a:rPr lang="id-ID" i="1" dirty="0"/>
              <a:t>Short Message Service </a:t>
            </a:r>
            <a:r>
              <a:rPr lang="id-ID" i="1" dirty="0" smtClean="0"/>
              <a:t>Center</a:t>
            </a:r>
            <a:r>
              <a:rPr lang="id-ID" dirty="0" smtClean="0"/>
              <a:t>)</a:t>
            </a:r>
            <a:r>
              <a:rPr lang="id-ID" dirty="0"/>
              <a:t> </a:t>
            </a:r>
            <a:r>
              <a:rPr lang="id-ID" dirty="0" smtClean="0"/>
              <a:t>akan </a:t>
            </a:r>
            <a:r>
              <a:rPr lang="id-ID" dirty="0"/>
              <a:t>menerima pesan dari pengirim dan meneruskannya ke </a:t>
            </a:r>
            <a:r>
              <a:rPr lang="id-ID" dirty="0" smtClean="0"/>
              <a:t>penerima.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01001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6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6302426" cy="1195958"/>
            <a:chOff x="3769834" y="0"/>
            <a:chExt cx="6613503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769834" y="0"/>
              <a:ext cx="6613503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489483" y="361152"/>
              <a:ext cx="434026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H. Teknologi Satelit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29299" y="895350"/>
            <a:ext cx="7885402" cy="3826310"/>
            <a:chOff x="629299" y="658595"/>
            <a:chExt cx="7885402" cy="3826310"/>
          </a:xfrm>
        </p:grpSpPr>
        <p:grpSp>
          <p:nvGrpSpPr>
            <p:cNvPr id="25" name="Group 24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459EFA87-7716-4E70-8830-4AEC7C43E6F7}"/>
                </a:ext>
              </a:extLst>
            </p:cNvPr>
            <p:cNvGrpSpPr/>
            <p:nvPr/>
          </p:nvGrpSpPr>
          <p:grpSpPr>
            <a:xfrm>
              <a:off x="629299" y="658595"/>
              <a:ext cx="7885402" cy="3609164"/>
              <a:chOff x="838200" y="1212994"/>
              <a:chExt cx="14022532" cy="4812219"/>
            </a:xfrm>
          </p:grpSpPr>
          <p:sp>
            <p:nvSpPr>
              <p:cNvPr id="67" name="Rectangle 66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87C6DDF2-6C67-4E8B-A50C-15A25E4A959D}"/>
                  </a:ext>
                </a:extLst>
              </p:cNvPr>
              <p:cNvSpPr/>
              <p:nvPr/>
            </p:nvSpPr>
            <p:spPr>
              <a:xfrm>
                <a:off x="838200" y="2333769"/>
                <a:ext cx="3505200" cy="3691444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05740" tIns="137160" rIns="205740" rtlCol="0" anchor="t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id-ID" sz="1600" dirty="0">
                    <a:solidFill>
                      <a:schemeClr val="tx1"/>
                    </a:solidFill>
                  </a:rPr>
                  <a:t>Memiliki ketinggian 22.300 mil dari permukaan bumi yang disinkronkan dengan sistem </a:t>
                </a:r>
                <a:r>
                  <a:rPr lang="id-ID" sz="1600" dirty="0" smtClean="0">
                    <a:solidFill>
                      <a:schemeClr val="tx1"/>
                    </a:solidFill>
                  </a:rPr>
                  <a:t>waktu.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3B2EAAAD-055F-4A11-95E1-86B0B5BA2900}"/>
                  </a:ext>
                </a:extLst>
              </p:cNvPr>
              <p:cNvSpPr/>
              <p:nvPr/>
            </p:nvSpPr>
            <p:spPr>
              <a:xfrm>
                <a:off x="4343400" y="2333769"/>
                <a:ext cx="3505200" cy="3691444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05740" tIns="137160" rIns="205740" rtlCol="0" anchor="t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id-ID" sz="1600" dirty="0">
                    <a:solidFill>
                      <a:schemeClr val="tx1"/>
                    </a:solidFill>
                  </a:rPr>
                  <a:t>Diorbitkan pada ketinggian 35.900 km diatas ekuator bumi </a:t>
                </a:r>
                <a:r>
                  <a:rPr lang="id-ID" sz="1600" dirty="0" smtClean="0">
                    <a:solidFill>
                      <a:schemeClr val="tx1"/>
                    </a:solidFill>
                  </a:rPr>
                  <a:t>dan berputar </a:t>
                </a:r>
                <a:r>
                  <a:rPr lang="id-ID" sz="1600" dirty="0">
                    <a:solidFill>
                      <a:schemeClr val="tx1"/>
                    </a:solidFill>
                  </a:rPr>
                  <a:t>berlawanan arah dengan rotasi </a:t>
                </a:r>
                <a:r>
                  <a:rPr lang="id-ID" sz="1600" dirty="0" smtClean="0">
                    <a:solidFill>
                      <a:schemeClr val="tx1"/>
                    </a:solidFill>
                  </a:rPr>
                  <a:t>bumi.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E7ED6248-2A43-4A57-AD16-59CF8018321F}"/>
                  </a:ext>
                </a:extLst>
              </p:cNvPr>
              <p:cNvSpPr/>
              <p:nvPr/>
            </p:nvSpPr>
            <p:spPr>
              <a:xfrm>
                <a:off x="7848600" y="2333769"/>
                <a:ext cx="3505200" cy="3691444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05740" tIns="137160" rIns="205740" rtlCol="0" anchor="t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id-ID" sz="1600" dirty="0">
                    <a:solidFill>
                      <a:schemeClr val="tx1"/>
                    </a:solidFill>
                  </a:rPr>
                  <a:t>Jaringan satelit orbit bumi dengan jarak menengah, yaitu 8.000 mil dari permukaan </a:t>
                </a:r>
                <a:r>
                  <a:rPr lang="id-ID" sz="1600" dirty="0" smtClean="0">
                    <a:solidFill>
                      <a:schemeClr val="tx1"/>
                    </a:solidFill>
                  </a:rPr>
                  <a:t>bumi.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933BF92C-55CF-412F-9DF7-C7704D2C9804}"/>
                  </a:ext>
                </a:extLst>
              </p:cNvPr>
              <p:cNvSpPr/>
              <p:nvPr/>
            </p:nvSpPr>
            <p:spPr>
              <a:xfrm>
                <a:off x="839932" y="1212994"/>
                <a:ext cx="3505200" cy="1120775"/>
              </a:xfrm>
              <a:prstGeom prst="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id-ID" i="1" dirty="0"/>
                  <a:t>Geo-synchronous Earth Orbit</a:t>
                </a:r>
                <a:endParaRPr lang="id-ID" i="1" dirty="0"/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57C9929A-0A04-4F41-B503-5DDB3EAABAD7}"/>
                  </a:ext>
                </a:extLst>
              </p:cNvPr>
              <p:cNvSpPr/>
              <p:nvPr/>
            </p:nvSpPr>
            <p:spPr>
              <a:xfrm>
                <a:off x="4345132" y="1212994"/>
                <a:ext cx="3505200" cy="1120775"/>
              </a:xfrm>
              <a:prstGeom prst="rect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id-ID" i="1" dirty="0"/>
                  <a:t>Geo-stationary Earth Orbit</a:t>
                </a:r>
                <a:endParaRPr lang="id-ID" i="1" dirty="0"/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2F573F39-10D0-45E6-86E1-E34C7DCC5E24}"/>
                  </a:ext>
                </a:extLst>
              </p:cNvPr>
              <p:cNvSpPr/>
              <p:nvPr/>
            </p:nvSpPr>
            <p:spPr>
              <a:xfrm>
                <a:off x="7850332" y="1212994"/>
                <a:ext cx="3505200" cy="1120775"/>
              </a:xfrm>
              <a:prstGeom prst="rect">
                <a:avLst/>
              </a:prstGeom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id-ID" i="1" dirty="0"/>
                  <a:t>Medium Earth Orbit</a:t>
                </a:r>
                <a:endParaRPr lang="id-ID" i="1" dirty="0"/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1688DA2A-AB57-43C5-B725-4CE7A66337B8}"/>
                  </a:ext>
                </a:extLst>
              </p:cNvPr>
              <p:cNvSpPr/>
              <p:nvPr/>
            </p:nvSpPr>
            <p:spPr>
              <a:xfrm>
                <a:off x="11353800" y="2333769"/>
                <a:ext cx="3505200" cy="3691444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05740" tIns="137160" rIns="205740" rtlCol="0" anchor="t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id-ID" sz="1600" dirty="0">
                    <a:solidFill>
                      <a:schemeClr val="tx1"/>
                    </a:solidFill>
                  </a:rPr>
                  <a:t>Diorbitkan pada ketinggian 500 sampai 1.000 mil dari permukaan bumi. 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2F0189C7-2FA8-4C0F-B44E-8CB866A49193}"/>
                  </a:ext>
                </a:extLst>
              </p:cNvPr>
              <p:cNvSpPr/>
              <p:nvPr/>
            </p:nvSpPr>
            <p:spPr>
              <a:xfrm>
                <a:off x="11355532" y="1212994"/>
                <a:ext cx="3505200" cy="1120775"/>
              </a:xfrm>
              <a:prstGeom prst="rect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id-ID" i="1" dirty="0"/>
                  <a:t>Low Earth Orbit</a:t>
                </a:r>
                <a:endParaRPr lang="id-ID" i="1" dirty="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15F311B2-EF63-4794-8453-C957B97D2009}"/>
                </a:ext>
              </a:extLst>
            </p:cNvPr>
            <p:cNvGrpSpPr/>
            <p:nvPr/>
          </p:nvGrpSpPr>
          <p:grpSpPr>
            <a:xfrm>
              <a:off x="1262812" y="3156167"/>
              <a:ext cx="645319" cy="1328738"/>
              <a:chOff x="2163029" y="4524231"/>
              <a:chExt cx="860425" cy="1771650"/>
            </a:xfrm>
          </p:grpSpPr>
          <p:sp>
            <p:nvSpPr>
              <p:cNvPr id="55" name="Freeform: Shape 121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2477AC3F-7E5F-44CB-94B3-94F48E586B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0845" y="4524231"/>
                <a:ext cx="844793" cy="1481137"/>
              </a:xfrm>
              <a:custGeom>
                <a:avLst/>
                <a:gdLst>
                  <a:gd name="connsiteX0" fmla="*/ 638010 w 844793"/>
                  <a:gd name="connsiteY0" fmla="*/ 0 h 1481137"/>
                  <a:gd name="connsiteX1" fmla="*/ 657681 w 844793"/>
                  <a:gd name="connsiteY1" fmla="*/ 2461 h 1481137"/>
                  <a:gd name="connsiteX2" fmla="*/ 733906 w 844793"/>
                  <a:gd name="connsiteY2" fmla="*/ 90223 h 1481137"/>
                  <a:gd name="connsiteX3" fmla="*/ 756036 w 844793"/>
                  <a:gd name="connsiteY3" fmla="*/ 854657 h 1481137"/>
                  <a:gd name="connsiteX4" fmla="*/ 757323 w 844793"/>
                  <a:gd name="connsiteY4" fmla="*/ 901441 h 1481137"/>
                  <a:gd name="connsiteX5" fmla="*/ 836993 w 844793"/>
                  <a:gd name="connsiteY5" fmla="*/ 1036679 h 1481137"/>
                  <a:gd name="connsiteX6" fmla="*/ 835353 w 844793"/>
                  <a:gd name="connsiteY6" fmla="*/ 1095739 h 1481137"/>
                  <a:gd name="connsiteX7" fmla="*/ 650845 w 844793"/>
                  <a:gd name="connsiteY7" fmla="*/ 1369713 h 1481137"/>
                  <a:gd name="connsiteX8" fmla="*/ 650845 w 844793"/>
                  <a:gd name="connsiteY8" fmla="*/ 1481137 h 1481137"/>
                  <a:gd name="connsiteX9" fmla="*/ 237214 w 844793"/>
                  <a:gd name="connsiteY9" fmla="*/ 1481137 h 1481137"/>
                  <a:gd name="connsiteX10" fmla="*/ 237214 w 844793"/>
                  <a:gd name="connsiteY10" fmla="*/ 1384512 h 1481137"/>
                  <a:gd name="connsiteX11" fmla="*/ 87222 w 844793"/>
                  <a:gd name="connsiteY11" fmla="*/ 1238515 h 1481137"/>
                  <a:gd name="connsiteX12" fmla="*/ 42348 w 844793"/>
                  <a:gd name="connsiteY12" fmla="*/ 1162748 h 1481137"/>
                  <a:gd name="connsiteX13" fmla="*/ 16055 w 844793"/>
                  <a:gd name="connsiteY13" fmla="*/ 1073310 h 1481137"/>
                  <a:gd name="connsiteX14" fmla="*/ 15915 w 844793"/>
                  <a:gd name="connsiteY14" fmla="*/ 1073204 h 1481137"/>
                  <a:gd name="connsiteX15" fmla="*/ 240 w 844793"/>
                  <a:gd name="connsiteY15" fmla="*/ 877531 h 1481137"/>
                  <a:gd name="connsiteX16" fmla="*/ 249 w 844793"/>
                  <a:gd name="connsiteY16" fmla="*/ 877341 h 1481137"/>
                  <a:gd name="connsiteX17" fmla="*/ 240 w 844793"/>
                  <a:gd name="connsiteY17" fmla="*/ 876906 h 1481137"/>
                  <a:gd name="connsiteX18" fmla="*/ 6079 w 844793"/>
                  <a:gd name="connsiteY18" fmla="*/ 784940 h 1481137"/>
                  <a:gd name="connsiteX19" fmla="*/ 6349 w 844793"/>
                  <a:gd name="connsiteY19" fmla="*/ 784853 h 1481137"/>
                  <a:gd name="connsiteX20" fmla="*/ 9871 w 844793"/>
                  <a:gd name="connsiteY20" fmla="*/ 772895 h 1481137"/>
                  <a:gd name="connsiteX21" fmla="*/ 104126 w 844793"/>
                  <a:gd name="connsiteY21" fmla="*/ 712173 h 1481137"/>
                  <a:gd name="connsiteX22" fmla="*/ 144081 w 844793"/>
                  <a:gd name="connsiteY22" fmla="*/ 720366 h 1481137"/>
                  <a:gd name="connsiteX23" fmla="*/ 144153 w 844793"/>
                  <a:gd name="connsiteY23" fmla="*/ 720927 h 1481137"/>
                  <a:gd name="connsiteX24" fmla="*/ 144375 w 844793"/>
                  <a:gd name="connsiteY24" fmla="*/ 720973 h 1481137"/>
                  <a:gd name="connsiteX25" fmla="*/ 150280 w 844793"/>
                  <a:gd name="connsiteY25" fmla="*/ 767185 h 1481137"/>
                  <a:gd name="connsiteX26" fmla="*/ 150388 w 844793"/>
                  <a:gd name="connsiteY26" fmla="*/ 767186 h 1481137"/>
                  <a:gd name="connsiteX27" fmla="*/ 144391 w 844793"/>
                  <a:gd name="connsiteY27" fmla="*/ 720843 h 1481137"/>
                  <a:gd name="connsiteX28" fmla="*/ 216027 w 844793"/>
                  <a:gd name="connsiteY28" fmla="*/ 660032 h 1481137"/>
                  <a:gd name="connsiteX29" fmla="*/ 276243 w 844793"/>
                  <a:gd name="connsiteY29" fmla="*/ 657788 h 1481137"/>
                  <a:gd name="connsiteX30" fmla="*/ 276153 w 844793"/>
                  <a:gd name="connsiteY30" fmla="*/ 657225 h 1481137"/>
                  <a:gd name="connsiteX31" fmla="*/ 318134 w 844793"/>
                  <a:gd name="connsiteY31" fmla="*/ 671175 h 1481137"/>
                  <a:gd name="connsiteX32" fmla="*/ 318205 w 844793"/>
                  <a:gd name="connsiteY32" fmla="*/ 671672 h 1481137"/>
                  <a:gd name="connsiteX33" fmla="*/ 318297 w 844793"/>
                  <a:gd name="connsiteY33" fmla="*/ 671703 h 1481137"/>
                  <a:gd name="connsiteX34" fmla="*/ 332298 w 844793"/>
                  <a:gd name="connsiteY34" fmla="*/ 769556 h 1481137"/>
                  <a:gd name="connsiteX35" fmla="*/ 332648 w 844793"/>
                  <a:gd name="connsiteY35" fmla="*/ 769561 h 1481137"/>
                  <a:gd name="connsiteX36" fmla="*/ 319016 w 844793"/>
                  <a:gd name="connsiteY36" fmla="*/ 671575 h 1481137"/>
                  <a:gd name="connsiteX37" fmla="*/ 488972 w 844793"/>
                  <a:gd name="connsiteY37" fmla="*/ 631394 h 1481137"/>
                  <a:gd name="connsiteX38" fmla="*/ 528441 w 844793"/>
                  <a:gd name="connsiteY38" fmla="*/ 648914 h 1481137"/>
                  <a:gd name="connsiteX39" fmla="*/ 542114 w 844793"/>
                  <a:gd name="connsiteY39" fmla="*/ 96785 h 1481137"/>
                  <a:gd name="connsiteX40" fmla="*/ 638010 w 844793"/>
                  <a:gd name="connsiteY40" fmla="*/ 0 h 148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844793" h="1481137">
                    <a:moveTo>
                      <a:pt x="638010" y="0"/>
                    </a:moveTo>
                    <a:cubicBezTo>
                      <a:pt x="644567" y="0"/>
                      <a:pt x="651124" y="820"/>
                      <a:pt x="657681" y="2461"/>
                    </a:cubicBezTo>
                    <a:cubicBezTo>
                      <a:pt x="698662" y="10663"/>
                      <a:pt x="731447" y="45932"/>
                      <a:pt x="733906" y="90223"/>
                    </a:cubicBezTo>
                    <a:lnTo>
                      <a:pt x="756036" y="854657"/>
                    </a:lnTo>
                    <a:lnTo>
                      <a:pt x="757323" y="901441"/>
                    </a:lnTo>
                    <a:lnTo>
                      <a:pt x="836993" y="1036679"/>
                    </a:lnTo>
                    <a:cubicBezTo>
                      <a:pt x="847653" y="1054725"/>
                      <a:pt x="847653" y="1077693"/>
                      <a:pt x="835353" y="1095739"/>
                    </a:cubicBezTo>
                    <a:lnTo>
                      <a:pt x="650845" y="1369713"/>
                    </a:lnTo>
                    <a:lnTo>
                      <a:pt x="650845" y="1481137"/>
                    </a:lnTo>
                    <a:lnTo>
                      <a:pt x="237214" y="1481137"/>
                    </a:lnTo>
                    <a:lnTo>
                      <a:pt x="237214" y="1384512"/>
                    </a:lnTo>
                    <a:cubicBezTo>
                      <a:pt x="237214" y="1384512"/>
                      <a:pt x="183938" y="1352524"/>
                      <a:pt x="87222" y="1238515"/>
                    </a:cubicBezTo>
                    <a:cubicBezTo>
                      <a:pt x="68781" y="1216779"/>
                      <a:pt x="54028" y="1190943"/>
                      <a:pt x="42348" y="1162748"/>
                    </a:cubicBezTo>
                    <a:lnTo>
                      <a:pt x="16055" y="1073310"/>
                    </a:lnTo>
                    <a:lnTo>
                      <a:pt x="15915" y="1073204"/>
                    </a:lnTo>
                    <a:cubicBezTo>
                      <a:pt x="1572" y="1003986"/>
                      <a:pt x="-887" y="932106"/>
                      <a:pt x="240" y="877531"/>
                    </a:cubicBezTo>
                    <a:lnTo>
                      <a:pt x="249" y="877341"/>
                    </a:lnTo>
                    <a:lnTo>
                      <a:pt x="240" y="876906"/>
                    </a:lnTo>
                    <a:cubicBezTo>
                      <a:pt x="1367" y="822259"/>
                      <a:pt x="6079" y="784940"/>
                      <a:pt x="6079" y="784940"/>
                    </a:cubicBezTo>
                    <a:lnTo>
                      <a:pt x="6349" y="784853"/>
                    </a:lnTo>
                    <a:lnTo>
                      <a:pt x="9871" y="772895"/>
                    </a:lnTo>
                    <a:cubicBezTo>
                      <a:pt x="17898" y="751041"/>
                      <a:pt x="41748" y="707871"/>
                      <a:pt x="104126" y="712173"/>
                    </a:cubicBezTo>
                    <a:cubicBezTo>
                      <a:pt x="115542" y="712992"/>
                      <a:pt x="129404" y="715450"/>
                      <a:pt x="144081" y="720366"/>
                    </a:cubicBezTo>
                    <a:lnTo>
                      <a:pt x="144153" y="720927"/>
                    </a:lnTo>
                    <a:lnTo>
                      <a:pt x="144375" y="720973"/>
                    </a:lnTo>
                    <a:lnTo>
                      <a:pt x="150280" y="767185"/>
                    </a:lnTo>
                    <a:lnTo>
                      <a:pt x="150388" y="767186"/>
                    </a:lnTo>
                    <a:lnTo>
                      <a:pt x="144391" y="720843"/>
                    </a:lnTo>
                    <a:cubicBezTo>
                      <a:pt x="144391" y="720843"/>
                      <a:pt x="165617" y="675235"/>
                      <a:pt x="216027" y="660032"/>
                    </a:cubicBezTo>
                    <a:lnTo>
                      <a:pt x="276243" y="657788"/>
                    </a:lnTo>
                    <a:lnTo>
                      <a:pt x="276153" y="657225"/>
                    </a:lnTo>
                    <a:cubicBezTo>
                      <a:pt x="289323" y="659687"/>
                      <a:pt x="302494" y="664610"/>
                      <a:pt x="318134" y="671175"/>
                    </a:cubicBezTo>
                    <a:lnTo>
                      <a:pt x="318205" y="671672"/>
                    </a:lnTo>
                    <a:lnTo>
                      <a:pt x="318297" y="671703"/>
                    </a:lnTo>
                    <a:lnTo>
                      <a:pt x="332298" y="769556"/>
                    </a:lnTo>
                    <a:lnTo>
                      <a:pt x="332648" y="769561"/>
                    </a:lnTo>
                    <a:lnTo>
                      <a:pt x="319016" y="671575"/>
                    </a:lnTo>
                    <a:cubicBezTo>
                      <a:pt x="319016" y="671575"/>
                      <a:pt x="381932" y="595312"/>
                      <a:pt x="488972" y="631394"/>
                    </a:cubicBezTo>
                    <a:lnTo>
                      <a:pt x="528441" y="648914"/>
                    </a:lnTo>
                    <a:lnTo>
                      <a:pt x="542114" y="96785"/>
                    </a:lnTo>
                    <a:cubicBezTo>
                      <a:pt x="542114" y="43471"/>
                      <a:pt x="584734" y="0"/>
                      <a:pt x="638010" y="0"/>
                    </a:cubicBezTo>
                    <a:close/>
                  </a:path>
                </a:pathLst>
              </a:custGeom>
              <a:solidFill>
                <a:srgbClr val="FAB29A"/>
              </a:solidFill>
              <a:ln w="139700">
                <a:solidFill>
                  <a:srgbClr val="F0EEEF"/>
                </a:solidFill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350"/>
              </a:p>
            </p:txBody>
          </p:sp>
          <p:grpSp>
            <p:nvGrpSpPr>
              <p:cNvPr id="56" name="Group 55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B04CA1CF-8385-4FEE-A78F-D4117B5CF9CF}"/>
                  </a:ext>
                </a:extLst>
              </p:cNvPr>
              <p:cNvGrpSpPr/>
              <p:nvPr/>
            </p:nvGrpSpPr>
            <p:grpSpPr>
              <a:xfrm>
                <a:off x="2163029" y="4524231"/>
                <a:ext cx="860425" cy="1771650"/>
                <a:chOff x="7518400" y="506413"/>
                <a:chExt cx="860425" cy="1771650"/>
              </a:xfrm>
            </p:grpSpPr>
            <p:sp>
              <p:nvSpPr>
                <p:cNvPr id="57" name="Freeform 56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A4A1AC8F-5CCB-4F98-BB6F-FA2C81EF45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18400" y="506413"/>
                  <a:ext cx="779463" cy="1771650"/>
                </a:xfrm>
                <a:custGeom>
                  <a:avLst/>
                  <a:gdLst>
                    <a:gd name="T0" fmla="*/ 943 w 951"/>
                    <a:gd name="T1" fmla="*/ 1230 h 2160"/>
                    <a:gd name="T2" fmla="*/ 945 w 951"/>
                    <a:gd name="T3" fmla="*/ 1289 h 2160"/>
                    <a:gd name="T4" fmla="*/ 919 w 951"/>
                    <a:gd name="T5" fmla="*/ 1286 h 2160"/>
                    <a:gd name="T6" fmla="*/ 713 w 951"/>
                    <a:gd name="T7" fmla="*/ 1766 h 2160"/>
                    <a:gd name="T8" fmla="*/ 544 w 951"/>
                    <a:gd name="T9" fmla="*/ 2160 h 2160"/>
                    <a:gd name="T10" fmla="*/ 305 w 951"/>
                    <a:gd name="T11" fmla="*/ 2160 h 2160"/>
                    <a:gd name="T12" fmla="*/ 305 w 951"/>
                    <a:gd name="T13" fmla="*/ 1688 h 2160"/>
                    <a:gd name="T14" fmla="*/ 122 w 951"/>
                    <a:gd name="T15" fmla="*/ 1510 h 2160"/>
                    <a:gd name="T16" fmla="*/ 35 w 951"/>
                    <a:gd name="T17" fmla="*/ 1308 h 2160"/>
                    <a:gd name="T18" fmla="*/ 23 w 951"/>
                    <a:gd name="T19" fmla="*/ 957 h 2160"/>
                    <a:gd name="T20" fmla="*/ 95 w 951"/>
                    <a:gd name="T21" fmla="*/ 934 h 2160"/>
                    <a:gd name="T22" fmla="*/ 479 w 951"/>
                    <a:gd name="T23" fmla="*/ 939 h 2160"/>
                    <a:gd name="T24" fmla="*/ 474 w 951"/>
                    <a:gd name="T25" fmla="*/ 888 h 2160"/>
                    <a:gd name="T26" fmla="*/ 587 w 951"/>
                    <a:gd name="T27" fmla="*/ 837 h 2160"/>
                    <a:gd name="T28" fmla="*/ 660 w 951"/>
                    <a:gd name="T29" fmla="*/ 804 h 2160"/>
                    <a:gd name="T30" fmla="*/ 677 w 951"/>
                    <a:gd name="T31" fmla="*/ 118 h 2160"/>
                    <a:gd name="T32" fmla="*/ 677 w 951"/>
                    <a:gd name="T33" fmla="*/ 118 h 2160"/>
                    <a:gd name="T34" fmla="*/ 794 w 951"/>
                    <a:gd name="T35" fmla="*/ 0 h 2160"/>
                    <a:gd name="T36" fmla="*/ 818 w 951"/>
                    <a:gd name="T37" fmla="*/ 3 h 2160"/>
                    <a:gd name="T38" fmla="*/ 911 w 951"/>
                    <a:gd name="T39" fmla="*/ 110 h 2160"/>
                    <a:gd name="T40" fmla="*/ 938 w 951"/>
                    <a:gd name="T41" fmla="*/ 1042 h 2160"/>
                    <a:gd name="T42" fmla="*/ 941 w 951"/>
                    <a:gd name="T43" fmla="*/ 1151 h 2160"/>
                    <a:gd name="T44" fmla="*/ 942 w 951"/>
                    <a:gd name="T45" fmla="*/ 1188 h 2160"/>
                    <a:gd name="T46" fmla="*/ 949 w 951"/>
                    <a:gd name="T47" fmla="*/ 1206 h 2160"/>
                    <a:gd name="T48" fmla="*/ 951 w 951"/>
                    <a:gd name="T49" fmla="*/ 1212 h 2160"/>
                    <a:gd name="T50" fmla="*/ 943 w 951"/>
                    <a:gd name="T51" fmla="*/ 1230 h 2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951" h="2160">
                      <a:moveTo>
                        <a:pt x="943" y="1230"/>
                      </a:moveTo>
                      <a:lnTo>
                        <a:pt x="945" y="1289"/>
                      </a:lnTo>
                      <a:lnTo>
                        <a:pt x="919" y="1286"/>
                      </a:lnTo>
                      <a:lnTo>
                        <a:pt x="713" y="1766"/>
                      </a:lnTo>
                      <a:lnTo>
                        <a:pt x="544" y="2160"/>
                      </a:lnTo>
                      <a:lnTo>
                        <a:pt x="305" y="2160"/>
                      </a:lnTo>
                      <a:lnTo>
                        <a:pt x="305" y="1688"/>
                      </a:lnTo>
                      <a:cubicBezTo>
                        <a:pt x="305" y="1688"/>
                        <a:pt x="240" y="1649"/>
                        <a:pt x="122" y="1510"/>
                      </a:cubicBezTo>
                      <a:cubicBezTo>
                        <a:pt x="77" y="1457"/>
                        <a:pt x="50" y="1384"/>
                        <a:pt x="35" y="1308"/>
                      </a:cubicBezTo>
                      <a:cubicBezTo>
                        <a:pt x="0" y="1139"/>
                        <a:pt x="23" y="957"/>
                        <a:pt x="23" y="957"/>
                      </a:cubicBezTo>
                      <a:lnTo>
                        <a:pt x="95" y="934"/>
                      </a:lnTo>
                      <a:lnTo>
                        <a:pt x="479" y="939"/>
                      </a:lnTo>
                      <a:lnTo>
                        <a:pt x="474" y="888"/>
                      </a:lnTo>
                      <a:lnTo>
                        <a:pt x="587" y="837"/>
                      </a:lnTo>
                      <a:lnTo>
                        <a:pt x="660" y="804"/>
                      </a:lnTo>
                      <a:lnTo>
                        <a:pt x="677" y="118"/>
                      </a:lnTo>
                      <a:lnTo>
                        <a:pt x="677" y="118"/>
                      </a:lnTo>
                      <a:cubicBezTo>
                        <a:pt x="677" y="53"/>
                        <a:pt x="729" y="0"/>
                        <a:pt x="794" y="0"/>
                      </a:cubicBezTo>
                      <a:cubicBezTo>
                        <a:pt x="802" y="0"/>
                        <a:pt x="810" y="1"/>
                        <a:pt x="818" y="3"/>
                      </a:cubicBezTo>
                      <a:cubicBezTo>
                        <a:pt x="868" y="13"/>
                        <a:pt x="908" y="56"/>
                        <a:pt x="911" y="110"/>
                      </a:cubicBezTo>
                      <a:lnTo>
                        <a:pt x="938" y="1042"/>
                      </a:lnTo>
                      <a:lnTo>
                        <a:pt x="941" y="1151"/>
                      </a:lnTo>
                      <a:lnTo>
                        <a:pt x="942" y="1188"/>
                      </a:lnTo>
                      <a:lnTo>
                        <a:pt x="949" y="1206"/>
                      </a:lnTo>
                      <a:lnTo>
                        <a:pt x="951" y="1212"/>
                      </a:lnTo>
                      <a:lnTo>
                        <a:pt x="943" y="1230"/>
                      </a:lnTo>
                      <a:close/>
                    </a:path>
                  </a:pathLst>
                </a:custGeom>
                <a:solidFill>
                  <a:srgbClr val="EBAE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58" name="Freeform 57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29594420-A51E-486E-B78F-CFE1F88FEF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18400" y="1193800"/>
                  <a:ext cx="779463" cy="793750"/>
                </a:xfrm>
                <a:custGeom>
                  <a:avLst/>
                  <a:gdLst>
                    <a:gd name="T0" fmla="*/ 943 w 951"/>
                    <a:gd name="T1" fmla="*/ 393 h 969"/>
                    <a:gd name="T2" fmla="*/ 945 w 951"/>
                    <a:gd name="T3" fmla="*/ 452 h 969"/>
                    <a:gd name="T4" fmla="*/ 919 w 951"/>
                    <a:gd name="T5" fmla="*/ 449 h 969"/>
                    <a:gd name="T6" fmla="*/ 713 w 951"/>
                    <a:gd name="T7" fmla="*/ 929 h 969"/>
                    <a:gd name="T8" fmla="*/ 456 w 951"/>
                    <a:gd name="T9" fmla="*/ 890 h 969"/>
                    <a:gd name="T10" fmla="*/ 462 w 951"/>
                    <a:gd name="T11" fmla="*/ 565 h 969"/>
                    <a:gd name="T12" fmla="*/ 35 w 951"/>
                    <a:gd name="T13" fmla="*/ 471 h 969"/>
                    <a:gd name="T14" fmla="*/ 23 w 951"/>
                    <a:gd name="T15" fmla="*/ 120 h 969"/>
                    <a:gd name="T16" fmla="*/ 95 w 951"/>
                    <a:gd name="T17" fmla="*/ 97 h 969"/>
                    <a:gd name="T18" fmla="*/ 479 w 951"/>
                    <a:gd name="T19" fmla="*/ 102 h 969"/>
                    <a:gd name="T20" fmla="*/ 474 w 951"/>
                    <a:gd name="T21" fmla="*/ 51 h 969"/>
                    <a:gd name="T22" fmla="*/ 587 w 951"/>
                    <a:gd name="T23" fmla="*/ 0 h 969"/>
                    <a:gd name="T24" fmla="*/ 564 w 951"/>
                    <a:gd name="T25" fmla="*/ 256 h 969"/>
                    <a:gd name="T26" fmla="*/ 721 w 951"/>
                    <a:gd name="T27" fmla="*/ 332 h 969"/>
                    <a:gd name="T28" fmla="*/ 941 w 951"/>
                    <a:gd name="T29" fmla="*/ 314 h 969"/>
                    <a:gd name="T30" fmla="*/ 942 w 951"/>
                    <a:gd name="T31" fmla="*/ 351 h 969"/>
                    <a:gd name="T32" fmla="*/ 951 w 951"/>
                    <a:gd name="T33" fmla="*/ 375 h 969"/>
                    <a:gd name="T34" fmla="*/ 943 w 951"/>
                    <a:gd name="T35" fmla="*/ 393 h 9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51" h="969">
                      <a:moveTo>
                        <a:pt x="943" y="393"/>
                      </a:moveTo>
                      <a:lnTo>
                        <a:pt x="945" y="452"/>
                      </a:lnTo>
                      <a:lnTo>
                        <a:pt x="919" y="449"/>
                      </a:lnTo>
                      <a:lnTo>
                        <a:pt x="713" y="929"/>
                      </a:lnTo>
                      <a:cubicBezTo>
                        <a:pt x="598" y="964"/>
                        <a:pt x="491" y="969"/>
                        <a:pt x="456" y="890"/>
                      </a:cubicBezTo>
                      <a:cubicBezTo>
                        <a:pt x="368" y="693"/>
                        <a:pt x="462" y="565"/>
                        <a:pt x="462" y="565"/>
                      </a:cubicBezTo>
                      <a:cubicBezTo>
                        <a:pt x="204" y="592"/>
                        <a:pt x="83" y="518"/>
                        <a:pt x="35" y="471"/>
                      </a:cubicBezTo>
                      <a:cubicBezTo>
                        <a:pt x="0" y="302"/>
                        <a:pt x="23" y="120"/>
                        <a:pt x="23" y="120"/>
                      </a:cubicBezTo>
                      <a:lnTo>
                        <a:pt x="95" y="97"/>
                      </a:lnTo>
                      <a:lnTo>
                        <a:pt x="479" y="102"/>
                      </a:lnTo>
                      <a:lnTo>
                        <a:pt x="474" y="51"/>
                      </a:lnTo>
                      <a:lnTo>
                        <a:pt x="587" y="0"/>
                      </a:lnTo>
                      <a:lnTo>
                        <a:pt x="564" y="256"/>
                      </a:lnTo>
                      <a:lnTo>
                        <a:pt x="721" y="332"/>
                      </a:lnTo>
                      <a:lnTo>
                        <a:pt x="941" y="314"/>
                      </a:lnTo>
                      <a:lnTo>
                        <a:pt x="942" y="351"/>
                      </a:lnTo>
                      <a:lnTo>
                        <a:pt x="951" y="375"/>
                      </a:lnTo>
                      <a:lnTo>
                        <a:pt x="943" y="393"/>
                      </a:lnTo>
                      <a:close/>
                    </a:path>
                  </a:pathLst>
                </a:custGeom>
                <a:solidFill>
                  <a:srgbClr val="D58C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59" name="Freeform 58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3AA0C245-FE0F-4A67-AB96-53D2EC378F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50188" y="1101725"/>
                  <a:ext cx="222250" cy="495300"/>
                </a:xfrm>
                <a:custGeom>
                  <a:avLst/>
                  <a:gdLst>
                    <a:gd name="T0" fmla="*/ 272 w 272"/>
                    <a:gd name="T1" fmla="*/ 493 h 604"/>
                    <a:gd name="T2" fmla="*/ 229 w 272"/>
                    <a:gd name="T3" fmla="*/ 565 h 604"/>
                    <a:gd name="T4" fmla="*/ 202 w 272"/>
                    <a:gd name="T5" fmla="*/ 582 h 604"/>
                    <a:gd name="T6" fmla="*/ 153 w 272"/>
                    <a:gd name="T7" fmla="*/ 596 h 604"/>
                    <a:gd name="T8" fmla="*/ 54 w 272"/>
                    <a:gd name="T9" fmla="*/ 520 h 604"/>
                    <a:gd name="T10" fmla="*/ 57 w 272"/>
                    <a:gd name="T11" fmla="*/ 492 h 604"/>
                    <a:gd name="T12" fmla="*/ 37 w 272"/>
                    <a:gd name="T13" fmla="*/ 358 h 604"/>
                    <a:gd name="T14" fmla="*/ 0 w 272"/>
                    <a:gd name="T15" fmla="*/ 93 h 604"/>
                    <a:gd name="T16" fmla="*/ 208 w 272"/>
                    <a:gd name="T17" fmla="*/ 44 h 604"/>
                    <a:gd name="T18" fmla="*/ 260 w 272"/>
                    <a:gd name="T19" fmla="*/ 67 h 604"/>
                    <a:gd name="T20" fmla="*/ 267 w 272"/>
                    <a:gd name="T21" fmla="*/ 326 h 604"/>
                    <a:gd name="T22" fmla="*/ 268 w 272"/>
                    <a:gd name="T23" fmla="*/ 353 h 604"/>
                    <a:gd name="T24" fmla="*/ 272 w 272"/>
                    <a:gd name="T25" fmla="*/ 493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72" h="604">
                      <a:moveTo>
                        <a:pt x="272" y="493"/>
                      </a:moveTo>
                      <a:cubicBezTo>
                        <a:pt x="272" y="493"/>
                        <a:pt x="265" y="534"/>
                        <a:pt x="229" y="565"/>
                      </a:cubicBezTo>
                      <a:cubicBezTo>
                        <a:pt x="221" y="571"/>
                        <a:pt x="213" y="577"/>
                        <a:pt x="202" y="582"/>
                      </a:cubicBezTo>
                      <a:cubicBezTo>
                        <a:pt x="189" y="589"/>
                        <a:pt x="173" y="594"/>
                        <a:pt x="153" y="596"/>
                      </a:cubicBezTo>
                      <a:cubicBezTo>
                        <a:pt x="93" y="604"/>
                        <a:pt x="66" y="559"/>
                        <a:pt x="54" y="520"/>
                      </a:cubicBezTo>
                      <a:cubicBezTo>
                        <a:pt x="57" y="504"/>
                        <a:pt x="57" y="492"/>
                        <a:pt x="57" y="492"/>
                      </a:cubicBezTo>
                      <a:lnTo>
                        <a:pt x="37" y="358"/>
                      </a:lnTo>
                      <a:lnTo>
                        <a:pt x="0" y="93"/>
                      </a:lnTo>
                      <a:cubicBezTo>
                        <a:pt x="0" y="93"/>
                        <a:pt x="77" y="0"/>
                        <a:pt x="208" y="44"/>
                      </a:cubicBezTo>
                      <a:cubicBezTo>
                        <a:pt x="224" y="49"/>
                        <a:pt x="241" y="57"/>
                        <a:pt x="260" y="67"/>
                      </a:cubicBezTo>
                      <a:lnTo>
                        <a:pt x="267" y="326"/>
                      </a:lnTo>
                      <a:lnTo>
                        <a:pt x="268" y="353"/>
                      </a:lnTo>
                      <a:lnTo>
                        <a:pt x="272" y="493"/>
                      </a:lnTo>
                      <a:close/>
                    </a:path>
                  </a:pathLst>
                </a:custGeom>
                <a:solidFill>
                  <a:srgbClr val="EBAE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60" name="Freeform 59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8B355E78-9019-4CB1-8844-B15CC07067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37450" y="1212850"/>
                  <a:ext cx="179388" cy="381000"/>
                </a:xfrm>
                <a:custGeom>
                  <a:avLst/>
                  <a:gdLst>
                    <a:gd name="T0" fmla="*/ 183 w 220"/>
                    <a:gd name="T1" fmla="*/ 455 h 465"/>
                    <a:gd name="T2" fmla="*/ 125 w 220"/>
                    <a:gd name="T3" fmla="*/ 465 h 465"/>
                    <a:gd name="T4" fmla="*/ 0 w 220"/>
                    <a:gd name="T5" fmla="*/ 96 h 465"/>
                    <a:gd name="T6" fmla="*/ 120 w 220"/>
                    <a:gd name="T7" fmla="*/ 7 h 465"/>
                    <a:gd name="T8" fmla="*/ 169 w 220"/>
                    <a:gd name="T9" fmla="*/ 17 h 465"/>
                    <a:gd name="T10" fmla="*/ 219 w 220"/>
                    <a:gd name="T11" fmla="*/ 404 h 465"/>
                    <a:gd name="T12" fmla="*/ 183 w 220"/>
                    <a:gd name="T13" fmla="*/ 455 h 4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0" h="465">
                      <a:moveTo>
                        <a:pt x="183" y="455"/>
                      </a:moveTo>
                      <a:cubicBezTo>
                        <a:pt x="169" y="461"/>
                        <a:pt x="151" y="465"/>
                        <a:pt x="125" y="465"/>
                      </a:cubicBezTo>
                      <a:cubicBezTo>
                        <a:pt x="29" y="465"/>
                        <a:pt x="29" y="406"/>
                        <a:pt x="0" y="96"/>
                      </a:cubicBezTo>
                      <a:cubicBezTo>
                        <a:pt x="0" y="96"/>
                        <a:pt x="18" y="0"/>
                        <a:pt x="120" y="7"/>
                      </a:cubicBezTo>
                      <a:cubicBezTo>
                        <a:pt x="134" y="8"/>
                        <a:pt x="151" y="11"/>
                        <a:pt x="169" y="17"/>
                      </a:cubicBezTo>
                      <a:lnTo>
                        <a:pt x="219" y="404"/>
                      </a:lnTo>
                      <a:cubicBezTo>
                        <a:pt x="219" y="404"/>
                        <a:pt x="220" y="437"/>
                        <a:pt x="183" y="455"/>
                      </a:cubicBezTo>
                      <a:close/>
                    </a:path>
                  </a:pathLst>
                </a:custGeom>
                <a:solidFill>
                  <a:srgbClr val="EBAE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61" name="Freeform 60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CC2F3A31-34F9-4057-A249-DB304DF60B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75563" y="1146175"/>
                  <a:ext cx="220663" cy="463550"/>
                </a:xfrm>
                <a:custGeom>
                  <a:avLst/>
                  <a:gdLst>
                    <a:gd name="T0" fmla="*/ 269 w 269"/>
                    <a:gd name="T1" fmla="*/ 438 h 566"/>
                    <a:gd name="T2" fmla="*/ 241 w 269"/>
                    <a:gd name="T3" fmla="*/ 525 h 566"/>
                    <a:gd name="T4" fmla="*/ 190 w 269"/>
                    <a:gd name="T5" fmla="*/ 554 h 566"/>
                    <a:gd name="T6" fmla="*/ 50 w 269"/>
                    <a:gd name="T7" fmla="*/ 486 h 566"/>
                    <a:gd name="T8" fmla="*/ 0 w 269"/>
                    <a:gd name="T9" fmla="*/ 99 h 566"/>
                    <a:gd name="T10" fmla="*/ 161 w 269"/>
                    <a:gd name="T11" fmla="*/ 22 h 566"/>
                    <a:gd name="T12" fmla="*/ 212 w 269"/>
                    <a:gd name="T13" fmla="*/ 39 h 566"/>
                    <a:gd name="T14" fmla="*/ 269 w 269"/>
                    <a:gd name="T15" fmla="*/ 438 h 5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9" h="566">
                      <a:moveTo>
                        <a:pt x="269" y="438"/>
                      </a:moveTo>
                      <a:cubicBezTo>
                        <a:pt x="269" y="438"/>
                        <a:pt x="269" y="490"/>
                        <a:pt x="241" y="525"/>
                      </a:cubicBezTo>
                      <a:cubicBezTo>
                        <a:pt x="229" y="539"/>
                        <a:pt x="213" y="550"/>
                        <a:pt x="190" y="554"/>
                      </a:cubicBezTo>
                      <a:cubicBezTo>
                        <a:pt x="118" y="566"/>
                        <a:pt x="72" y="546"/>
                        <a:pt x="50" y="486"/>
                      </a:cubicBezTo>
                      <a:lnTo>
                        <a:pt x="0" y="99"/>
                      </a:lnTo>
                      <a:cubicBezTo>
                        <a:pt x="0" y="99"/>
                        <a:pt x="46" y="0"/>
                        <a:pt x="161" y="22"/>
                      </a:cubicBezTo>
                      <a:cubicBezTo>
                        <a:pt x="177" y="25"/>
                        <a:pt x="193" y="31"/>
                        <a:pt x="212" y="39"/>
                      </a:cubicBezTo>
                      <a:lnTo>
                        <a:pt x="269" y="438"/>
                      </a:lnTo>
                      <a:close/>
                    </a:path>
                  </a:pathLst>
                </a:custGeom>
                <a:solidFill>
                  <a:srgbClr val="EBAE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62" name="Freeform 61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CC482A4A-473B-4C02-9628-E25A23DA9D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80350" y="1358900"/>
                  <a:ext cx="406400" cy="238125"/>
                </a:xfrm>
                <a:custGeom>
                  <a:avLst/>
                  <a:gdLst>
                    <a:gd name="T0" fmla="*/ 496 w 496"/>
                    <a:gd name="T1" fmla="*/ 62 h 291"/>
                    <a:gd name="T2" fmla="*/ 453 w 496"/>
                    <a:gd name="T3" fmla="*/ 131 h 291"/>
                    <a:gd name="T4" fmla="*/ 300 w 496"/>
                    <a:gd name="T5" fmla="*/ 277 h 291"/>
                    <a:gd name="T6" fmla="*/ 231 w 496"/>
                    <a:gd name="T7" fmla="*/ 204 h 291"/>
                    <a:gd name="T8" fmla="*/ 196 w 496"/>
                    <a:gd name="T9" fmla="*/ 258 h 291"/>
                    <a:gd name="T10" fmla="*/ 177 w 496"/>
                    <a:gd name="T11" fmla="*/ 272 h 291"/>
                    <a:gd name="T12" fmla="*/ 165 w 496"/>
                    <a:gd name="T13" fmla="*/ 269 h 291"/>
                    <a:gd name="T14" fmla="*/ 116 w 496"/>
                    <a:gd name="T15" fmla="*/ 283 h 291"/>
                    <a:gd name="T16" fmla="*/ 17 w 496"/>
                    <a:gd name="T17" fmla="*/ 207 h 291"/>
                    <a:gd name="T18" fmla="*/ 20 w 496"/>
                    <a:gd name="T19" fmla="*/ 179 h 291"/>
                    <a:gd name="T20" fmla="*/ 0 w 496"/>
                    <a:gd name="T21" fmla="*/ 45 h 291"/>
                    <a:gd name="T22" fmla="*/ 10 w 496"/>
                    <a:gd name="T23" fmla="*/ 20 h 291"/>
                    <a:gd name="T24" fmla="*/ 42 w 496"/>
                    <a:gd name="T25" fmla="*/ 2 h 291"/>
                    <a:gd name="T26" fmla="*/ 203 w 496"/>
                    <a:gd name="T27" fmla="*/ 13 h 291"/>
                    <a:gd name="T28" fmla="*/ 214 w 496"/>
                    <a:gd name="T29" fmla="*/ 13 h 291"/>
                    <a:gd name="T30" fmla="*/ 230 w 496"/>
                    <a:gd name="T31" fmla="*/ 13 h 291"/>
                    <a:gd name="T32" fmla="*/ 431 w 496"/>
                    <a:gd name="T33" fmla="*/ 5 h 291"/>
                    <a:gd name="T34" fmla="*/ 444 w 496"/>
                    <a:gd name="T35" fmla="*/ 6 h 291"/>
                    <a:gd name="T36" fmla="*/ 496 w 496"/>
                    <a:gd name="T37" fmla="*/ 58 h 291"/>
                    <a:gd name="T38" fmla="*/ 496 w 496"/>
                    <a:gd name="T39" fmla="*/ 62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96" h="291">
                      <a:moveTo>
                        <a:pt x="496" y="62"/>
                      </a:moveTo>
                      <a:cubicBezTo>
                        <a:pt x="496" y="62"/>
                        <a:pt x="481" y="92"/>
                        <a:pt x="453" y="131"/>
                      </a:cubicBezTo>
                      <a:cubicBezTo>
                        <a:pt x="419" y="178"/>
                        <a:pt x="366" y="239"/>
                        <a:pt x="300" y="277"/>
                      </a:cubicBezTo>
                      <a:cubicBezTo>
                        <a:pt x="276" y="268"/>
                        <a:pt x="252" y="245"/>
                        <a:pt x="231" y="204"/>
                      </a:cubicBezTo>
                      <a:cubicBezTo>
                        <a:pt x="226" y="217"/>
                        <a:pt x="216" y="239"/>
                        <a:pt x="196" y="258"/>
                      </a:cubicBezTo>
                      <a:cubicBezTo>
                        <a:pt x="191" y="263"/>
                        <a:pt x="184" y="268"/>
                        <a:pt x="177" y="272"/>
                      </a:cubicBezTo>
                      <a:cubicBezTo>
                        <a:pt x="173" y="271"/>
                        <a:pt x="169" y="270"/>
                        <a:pt x="165" y="269"/>
                      </a:cubicBezTo>
                      <a:cubicBezTo>
                        <a:pt x="152" y="276"/>
                        <a:pt x="136" y="281"/>
                        <a:pt x="116" y="283"/>
                      </a:cubicBezTo>
                      <a:cubicBezTo>
                        <a:pt x="56" y="291"/>
                        <a:pt x="29" y="246"/>
                        <a:pt x="17" y="207"/>
                      </a:cubicBezTo>
                      <a:cubicBezTo>
                        <a:pt x="20" y="191"/>
                        <a:pt x="20" y="179"/>
                        <a:pt x="20" y="179"/>
                      </a:cubicBezTo>
                      <a:lnTo>
                        <a:pt x="0" y="45"/>
                      </a:lnTo>
                      <a:cubicBezTo>
                        <a:pt x="3" y="35"/>
                        <a:pt x="7" y="27"/>
                        <a:pt x="10" y="20"/>
                      </a:cubicBezTo>
                      <a:cubicBezTo>
                        <a:pt x="15" y="8"/>
                        <a:pt x="28" y="0"/>
                        <a:pt x="42" y="2"/>
                      </a:cubicBezTo>
                      <a:cubicBezTo>
                        <a:pt x="103" y="8"/>
                        <a:pt x="156" y="11"/>
                        <a:pt x="203" y="13"/>
                      </a:cubicBezTo>
                      <a:cubicBezTo>
                        <a:pt x="207" y="13"/>
                        <a:pt x="211" y="13"/>
                        <a:pt x="214" y="13"/>
                      </a:cubicBezTo>
                      <a:cubicBezTo>
                        <a:pt x="220" y="13"/>
                        <a:pt x="225" y="13"/>
                        <a:pt x="230" y="13"/>
                      </a:cubicBezTo>
                      <a:cubicBezTo>
                        <a:pt x="326" y="14"/>
                        <a:pt x="389" y="6"/>
                        <a:pt x="431" y="5"/>
                      </a:cubicBezTo>
                      <a:cubicBezTo>
                        <a:pt x="436" y="5"/>
                        <a:pt x="440" y="5"/>
                        <a:pt x="444" y="6"/>
                      </a:cubicBezTo>
                      <a:cubicBezTo>
                        <a:pt x="488" y="11"/>
                        <a:pt x="495" y="46"/>
                        <a:pt x="496" y="58"/>
                      </a:cubicBezTo>
                      <a:cubicBezTo>
                        <a:pt x="496" y="61"/>
                        <a:pt x="496" y="62"/>
                        <a:pt x="496" y="62"/>
                      </a:cubicBezTo>
                      <a:close/>
                    </a:path>
                  </a:pathLst>
                </a:custGeom>
                <a:solidFill>
                  <a:srgbClr val="D58C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63" name="Freeform 62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E4FC746B-4A87-4B22-89FA-43BC87ACE4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07325" y="1163638"/>
                  <a:ext cx="88900" cy="412750"/>
                </a:xfrm>
                <a:custGeom>
                  <a:avLst/>
                  <a:gdLst>
                    <a:gd name="T0" fmla="*/ 108 w 108"/>
                    <a:gd name="T1" fmla="*/ 416 h 503"/>
                    <a:gd name="T2" fmla="*/ 80 w 108"/>
                    <a:gd name="T3" fmla="*/ 503 h 503"/>
                    <a:gd name="T4" fmla="*/ 0 w 108"/>
                    <a:gd name="T5" fmla="*/ 0 h 503"/>
                    <a:gd name="T6" fmla="*/ 51 w 108"/>
                    <a:gd name="T7" fmla="*/ 17 h 503"/>
                    <a:gd name="T8" fmla="*/ 108 w 108"/>
                    <a:gd name="T9" fmla="*/ 416 h 5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8" h="503">
                      <a:moveTo>
                        <a:pt x="108" y="416"/>
                      </a:moveTo>
                      <a:cubicBezTo>
                        <a:pt x="108" y="416"/>
                        <a:pt x="108" y="468"/>
                        <a:pt x="80" y="503"/>
                      </a:cubicBezTo>
                      <a:lnTo>
                        <a:pt x="0" y="0"/>
                      </a:lnTo>
                      <a:cubicBezTo>
                        <a:pt x="16" y="3"/>
                        <a:pt x="32" y="9"/>
                        <a:pt x="51" y="17"/>
                      </a:cubicBezTo>
                      <a:lnTo>
                        <a:pt x="108" y="416"/>
                      </a:lnTo>
                      <a:close/>
                    </a:path>
                  </a:pathLst>
                </a:custGeom>
                <a:solidFill>
                  <a:srgbClr val="D58C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64" name="Freeform 63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60561301-B2B8-4D5F-85DF-54408C69AC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35875" y="1219200"/>
                  <a:ext cx="80963" cy="366713"/>
                </a:xfrm>
                <a:custGeom>
                  <a:avLst/>
                  <a:gdLst>
                    <a:gd name="T0" fmla="*/ 63 w 100"/>
                    <a:gd name="T1" fmla="*/ 448 h 448"/>
                    <a:gd name="T2" fmla="*/ 0 w 100"/>
                    <a:gd name="T3" fmla="*/ 0 h 448"/>
                    <a:gd name="T4" fmla="*/ 49 w 100"/>
                    <a:gd name="T5" fmla="*/ 10 h 448"/>
                    <a:gd name="T6" fmla="*/ 99 w 100"/>
                    <a:gd name="T7" fmla="*/ 397 h 448"/>
                    <a:gd name="T8" fmla="*/ 63 w 100"/>
                    <a:gd name="T9" fmla="*/ 448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448">
                      <a:moveTo>
                        <a:pt x="63" y="448"/>
                      </a:moveTo>
                      <a:lnTo>
                        <a:pt x="0" y="0"/>
                      </a:lnTo>
                      <a:cubicBezTo>
                        <a:pt x="14" y="1"/>
                        <a:pt x="31" y="4"/>
                        <a:pt x="49" y="10"/>
                      </a:cubicBezTo>
                      <a:lnTo>
                        <a:pt x="99" y="397"/>
                      </a:lnTo>
                      <a:cubicBezTo>
                        <a:pt x="99" y="397"/>
                        <a:pt x="100" y="430"/>
                        <a:pt x="63" y="448"/>
                      </a:cubicBezTo>
                      <a:close/>
                    </a:path>
                  </a:pathLst>
                </a:custGeom>
                <a:solidFill>
                  <a:srgbClr val="D58C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65" name="Freeform 64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82704B85-F4D7-4FD1-8A20-C64D252E7F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20050" y="1138238"/>
                  <a:ext cx="52388" cy="427038"/>
                </a:xfrm>
                <a:custGeom>
                  <a:avLst/>
                  <a:gdLst>
                    <a:gd name="T0" fmla="*/ 64 w 64"/>
                    <a:gd name="T1" fmla="*/ 449 h 521"/>
                    <a:gd name="T2" fmla="*/ 21 w 64"/>
                    <a:gd name="T3" fmla="*/ 521 h 521"/>
                    <a:gd name="T4" fmla="*/ 0 w 64"/>
                    <a:gd name="T5" fmla="*/ 0 h 521"/>
                    <a:gd name="T6" fmla="*/ 52 w 64"/>
                    <a:gd name="T7" fmla="*/ 23 h 521"/>
                    <a:gd name="T8" fmla="*/ 64 w 64"/>
                    <a:gd name="T9" fmla="*/ 449 h 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521">
                      <a:moveTo>
                        <a:pt x="64" y="449"/>
                      </a:moveTo>
                      <a:cubicBezTo>
                        <a:pt x="64" y="449"/>
                        <a:pt x="57" y="490"/>
                        <a:pt x="21" y="521"/>
                      </a:cubicBezTo>
                      <a:lnTo>
                        <a:pt x="0" y="0"/>
                      </a:lnTo>
                      <a:cubicBezTo>
                        <a:pt x="16" y="5"/>
                        <a:pt x="33" y="13"/>
                        <a:pt x="52" y="23"/>
                      </a:cubicBezTo>
                      <a:lnTo>
                        <a:pt x="64" y="449"/>
                      </a:lnTo>
                      <a:close/>
                    </a:path>
                  </a:pathLst>
                </a:custGeom>
                <a:solidFill>
                  <a:srgbClr val="D58C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66" name="Freeform 65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8812821E-CCD5-43D5-8355-E98BD8E724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83525" y="1370013"/>
                  <a:ext cx="495300" cy="908050"/>
                </a:xfrm>
                <a:custGeom>
                  <a:avLst/>
                  <a:gdLst>
                    <a:gd name="T0" fmla="*/ 589 w 604"/>
                    <a:gd name="T1" fmla="*/ 283 h 1107"/>
                    <a:gd name="T2" fmla="*/ 364 w 604"/>
                    <a:gd name="T3" fmla="*/ 617 h 1107"/>
                    <a:gd name="T4" fmla="*/ 364 w 604"/>
                    <a:gd name="T5" fmla="*/ 1107 h 1107"/>
                    <a:gd name="T6" fmla="*/ 0 w 604"/>
                    <a:gd name="T7" fmla="*/ 1107 h 1107"/>
                    <a:gd name="T8" fmla="*/ 0 w 604"/>
                    <a:gd name="T9" fmla="*/ 501 h 1107"/>
                    <a:gd name="T10" fmla="*/ 218 w 604"/>
                    <a:gd name="T11" fmla="*/ 264 h 1107"/>
                    <a:gd name="T12" fmla="*/ 173 w 604"/>
                    <a:gd name="T13" fmla="*/ 257 h 1107"/>
                    <a:gd name="T14" fmla="*/ 161 w 604"/>
                    <a:gd name="T15" fmla="*/ 254 h 1107"/>
                    <a:gd name="T16" fmla="*/ 24 w 604"/>
                    <a:gd name="T17" fmla="*/ 42 h 1107"/>
                    <a:gd name="T18" fmla="*/ 60 w 604"/>
                    <a:gd name="T19" fmla="*/ 14 h 1107"/>
                    <a:gd name="T20" fmla="*/ 227 w 604"/>
                    <a:gd name="T21" fmla="*/ 25 h 1107"/>
                    <a:gd name="T22" fmla="*/ 417 w 604"/>
                    <a:gd name="T23" fmla="*/ 5 h 1107"/>
                    <a:gd name="T24" fmla="*/ 489 w 604"/>
                    <a:gd name="T25" fmla="*/ 37 h 1107"/>
                    <a:gd name="T26" fmla="*/ 492 w 604"/>
                    <a:gd name="T27" fmla="*/ 43 h 1107"/>
                    <a:gd name="T28" fmla="*/ 591 w 604"/>
                    <a:gd name="T29" fmla="*/ 211 h 1107"/>
                    <a:gd name="T30" fmla="*/ 589 w 604"/>
                    <a:gd name="T31" fmla="*/ 283 h 1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04" h="1107">
                      <a:moveTo>
                        <a:pt x="589" y="283"/>
                      </a:moveTo>
                      <a:lnTo>
                        <a:pt x="364" y="617"/>
                      </a:lnTo>
                      <a:lnTo>
                        <a:pt x="364" y="1107"/>
                      </a:lnTo>
                      <a:lnTo>
                        <a:pt x="0" y="1107"/>
                      </a:lnTo>
                      <a:lnTo>
                        <a:pt x="0" y="501"/>
                      </a:lnTo>
                      <a:cubicBezTo>
                        <a:pt x="24" y="311"/>
                        <a:pt x="218" y="264"/>
                        <a:pt x="218" y="264"/>
                      </a:cubicBezTo>
                      <a:cubicBezTo>
                        <a:pt x="202" y="262"/>
                        <a:pt x="187" y="260"/>
                        <a:pt x="173" y="257"/>
                      </a:cubicBezTo>
                      <a:cubicBezTo>
                        <a:pt x="169" y="256"/>
                        <a:pt x="165" y="255"/>
                        <a:pt x="161" y="254"/>
                      </a:cubicBezTo>
                      <a:cubicBezTo>
                        <a:pt x="18" y="217"/>
                        <a:pt x="16" y="99"/>
                        <a:pt x="24" y="42"/>
                      </a:cubicBezTo>
                      <a:cubicBezTo>
                        <a:pt x="26" y="25"/>
                        <a:pt x="42" y="12"/>
                        <a:pt x="60" y="14"/>
                      </a:cubicBezTo>
                      <a:cubicBezTo>
                        <a:pt x="121" y="22"/>
                        <a:pt x="177" y="25"/>
                        <a:pt x="227" y="25"/>
                      </a:cubicBezTo>
                      <a:cubicBezTo>
                        <a:pt x="310" y="24"/>
                        <a:pt x="376" y="14"/>
                        <a:pt x="417" y="5"/>
                      </a:cubicBezTo>
                      <a:cubicBezTo>
                        <a:pt x="445" y="0"/>
                        <a:pt x="474" y="12"/>
                        <a:pt x="489" y="37"/>
                      </a:cubicBezTo>
                      <a:lnTo>
                        <a:pt x="492" y="43"/>
                      </a:lnTo>
                      <a:lnTo>
                        <a:pt x="591" y="211"/>
                      </a:lnTo>
                      <a:cubicBezTo>
                        <a:pt x="604" y="233"/>
                        <a:pt x="604" y="261"/>
                        <a:pt x="589" y="283"/>
                      </a:cubicBezTo>
                      <a:close/>
                    </a:path>
                  </a:pathLst>
                </a:custGeom>
                <a:solidFill>
                  <a:srgbClr val="EBAE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935EC4AE-BF50-4C5E-90B6-A4B97650D4FE}"/>
                </a:ext>
              </a:extLst>
            </p:cNvPr>
            <p:cNvGrpSpPr/>
            <p:nvPr/>
          </p:nvGrpSpPr>
          <p:grpSpPr>
            <a:xfrm>
              <a:off x="3239900" y="3104970"/>
              <a:ext cx="688181" cy="1379935"/>
              <a:chOff x="5637213" y="4466287"/>
              <a:chExt cx="917575" cy="1839913"/>
            </a:xfrm>
          </p:grpSpPr>
          <p:sp>
            <p:nvSpPr>
              <p:cNvPr id="46" name="Freeform: Shape 123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3EE7CD27-C06C-4B30-945B-AF4FD9066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3604" y="4466287"/>
                <a:ext cx="904791" cy="1558926"/>
              </a:xfrm>
              <a:custGeom>
                <a:avLst/>
                <a:gdLst>
                  <a:gd name="connsiteX0" fmla="*/ 314894 w 904791"/>
                  <a:gd name="connsiteY0" fmla="*/ 0 h 1558926"/>
                  <a:gd name="connsiteX1" fmla="*/ 397052 w 904791"/>
                  <a:gd name="connsiteY1" fmla="*/ 68123 h 1558926"/>
                  <a:gd name="connsiteX2" fmla="*/ 529327 w 904791"/>
                  <a:gd name="connsiteY2" fmla="*/ 715699 h 1558926"/>
                  <a:gd name="connsiteX3" fmla="*/ 574514 w 904791"/>
                  <a:gd name="connsiteY3" fmla="*/ 718982 h 1558926"/>
                  <a:gd name="connsiteX4" fmla="*/ 753620 w 904791"/>
                  <a:gd name="connsiteY4" fmla="*/ 158406 h 1558926"/>
                  <a:gd name="connsiteX5" fmla="*/ 846459 w 904791"/>
                  <a:gd name="connsiteY5" fmla="*/ 108340 h 1558926"/>
                  <a:gd name="connsiteX6" fmla="*/ 904791 w 904791"/>
                  <a:gd name="connsiteY6" fmla="*/ 183029 h 1558926"/>
                  <a:gd name="connsiteX7" fmla="*/ 903148 w 904791"/>
                  <a:gd name="connsiteY7" fmla="*/ 198623 h 1558926"/>
                  <a:gd name="connsiteX8" fmla="*/ 751977 w 904791"/>
                  <a:gd name="connsiteY8" fmla="*/ 958643 h 1558926"/>
                  <a:gd name="connsiteX9" fmla="*/ 751454 w 904791"/>
                  <a:gd name="connsiteY9" fmla="*/ 961255 h 1558926"/>
                  <a:gd name="connsiteX10" fmla="*/ 752517 w 904791"/>
                  <a:gd name="connsiteY10" fmla="*/ 962214 h 1558926"/>
                  <a:gd name="connsiteX11" fmla="*/ 836981 w 904791"/>
                  <a:gd name="connsiteY11" fmla="*/ 1104942 h 1558926"/>
                  <a:gd name="connsiteX12" fmla="*/ 835341 w 904791"/>
                  <a:gd name="connsiteY12" fmla="*/ 1164002 h 1558926"/>
                  <a:gd name="connsiteX13" fmla="*/ 650013 w 904791"/>
                  <a:gd name="connsiteY13" fmla="*/ 1437976 h 1558926"/>
                  <a:gd name="connsiteX14" fmla="*/ 650013 w 904791"/>
                  <a:gd name="connsiteY14" fmla="*/ 1558926 h 1558926"/>
                  <a:gd name="connsiteX15" fmla="*/ 237755 w 904791"/>
                  <a:gd name="connsiteY15" fmla="*/ 1558926 h 1558926"/>
                  <a:gd name="connsiteX16" fmla="*/ 237755 w 904791"/>
                  <a:gd name="connsiteY16" fmla="*/ 1453040 h 1558926"/>
                  <a:gd name="connsiteX17" fmla="*/ 88523 w 904791"/>
                  <a:gd name="connsiteY17" fmla="*/ 1307142 h 1558926"/>
                  <a:gd name="connsiteX18" fmla="*/ 39889 w 904791"/>
                  <a:gd name="connsiteY18" fmla="*/ 1222488 h 1558926"/>
                  <a:gd name="connsiteX19" fmla="*/ 18516 w 904791"/>
                  <a:gd name="connsiteY19" fmla="*/ 1143095 h 1558926"/>
                  <a:gd name="connsiteX20" fmla="*/ 15931 w 904791"/>
                  <a:gd name="connsiteY20" fmla="*/ 1141159 h 1558926"/>
                  <a:gd name="connsiteX21" fmla="*/ 13944 w 904791"/>
                  <a:gd name="connsiteY21" fmla="*/ 1126110 h 1558926"/>
                  <a:gd name="connsiteX22" fmla="*/ 13087 w 904791"/>
                  <a:gd name="connsiteY22" fmla="*/ 1122926 h 1558926"/>
                  <a:gd name="connsiteX23" fmla="*/ 11163 w 904791"/>
                  <a:gd name="connsiteY23" fmla="*/ 1105045 h 1558926"/>
                  <a:gd name="connsiteX24" fmla="*/ 2278 w 904791"/>
                  <a:gd name="connsiteY24" fmla="*/ 1037754 h 1558926"/>
                  <a:gd name="connsiteX25" fmla="*/ 6086 w 904791"/>
                  <a:gd name="connsiteY25" fmla="*/ 853423 h 1558926"/>
                  <a:gd name="connsiteX26" fmla="*/ 6304 w 904791"/>
                  <a:gd name="connsiteY26" fmla="*/ 853354 h 1558926"/>
                  <a:gd name="connsiteX27" fmla="*/ 6266 w 904791"/>
                  <a:gd name="connsiteY27" fmla="*/ 852961 h 1558926"/>
                  <a:gd name="connsiteX28" fmla="*/ 120092 w 904791"/>
                  <a:gd name="connsiteY28" fmla="*/ 781584 h 1558926"/>
                  <a:gd name="connsiteX29" fmla="*/ 129099 w 904791"/>
                  <a:gd name="connsiteY29" fmla="*/ 783225 h 1558926"/>
                  <a:gd name="connsiteX30" fmla="*/ 145477 w 904791"/>
                  <a:gd name="connsiteY30" fmla="*/ 788147 h 1558926"/>
                  <a:gd name="connsiteX31" fmla="*/ 145605 w 904791"/>
                  <a:gd name="connsiteY31" fmla="*/ 789140 h 1558926"/>
                  <a:gd name="connsiteX32" fmla="*/ 145772 w 904791"/>
                  <a:gd name="connsiteY32" fmla="*/ 789190 h 1558926"/>
                  <a:gd name="connsiteX33" fmla="*/ 151712 w 904791"/>
                  <a:gd name="connsiteY33" fmla="*/ 835496 h 1558926"/>
                  <a:gd name="connsiteX34" fmla="*/ 152040 w 904791"/>
                  <a:gd name="connsiteY34" fmla="*/ 835501 h 1558926"/>
                  <a:gd name="connsiteX35" fmla="*/ 145966 w 904791"/>
                  <a:gd name="connsiteY35" fmla="*/ 788295 h 1558926"/>
                  <a:gd name="connsiteX36" fmla="*/ 266131 w 904791"/>
                  <a:gd name="connsiteY36" fmla="*/ 723458 h 1558926"/>
                  <a:gd name="connsiteX37" fmla="*/ 318116 w 904791"/>
                  <a:gd name="connsiteY37" fmla="*/ 738953 h 1558926"/>
                  <a:gd name="connsiteX38" fmla="*/ 316537 w 904791"/>
                  <a:gd name="connsiteY38" fmla="*/ 725548 h 1558926"/>
                  <a:gd name="connsiteX39" fmla="*/ 231092 w 904791"/>
                  <a:gd name="connsiteY39" fmla="*/ 94387 h 1558926"/>
                  <a:gd name="connsiteX40" fmla="*/ 304213 w 904791"/>
                  <a:gd name="connsiteY40" fmla="*/ 821 h 1558926"/>
                  <a:gd name="connsiteX41" fmla="*/ 314894 w 904791"/>
                  <a:gd name="connsiteY41" fmla="*/ 0 h 1558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904791" h="1558926">
                    <a:moveTo>
                      <a:pt x="314894" y="0"/>
                    </a:moveTo>
                    <a:cubicBezTo>
                      <a:pt x="354330" y="0"/>
                      <a:pt x="389658" y="28727"/>
                      <a:pt x="397052" y="68123"/>
                    </a:cubicBezTo>
                    <a:lnTo>
                      <a:pt x="529327" y="715699"/>
                    </a:lnTo>
                    <a:cubicBezTo>
                      <a:pt x="534257" y="739501"/>
                      <a:pt x="566299" y="741143"/>
                      <a:pt x="574514" y="718982"/>
                    </a:cubicBezTo>
                    <a:lnTo>
                      <a:pt x="753620" y="158406"/>
                    </a:lnTo>
                    <a:cubicBezTo>
                      <a:pt x="766765" y="119831"/>
                      <a:pt x="807023" y="97670"/>
                      <a:pt x="846459" y="108340"/>
                    </a:cubicBezTo>
                    <a:cubicBezTo>
                      <a:pt x="880965" y="117368"/>
                      <a:pt x="904791" y="148557"/>
                      <a:pt x="904791" y="183029"/>
                    </a:cubicBezTo>
                    <a:cubicBezTo>
                      <a:pt x="904791" y="187953"/>
                      <a:pt x="904791" y="192878"/>
                      <a:pt x="903148" y="198623"/>
                    </a:cubicBezTo>
                    <a:lnTo>
                      <a:pt x="751977" y="958643"/>
                    </a:lnTo>
                    <a:lnTo>
                      <a:pt x="751454" y="961255"/>
                    </a:lnTo>
                    <a:lnTo>
                      <a:pt x="752517" y="962214"/>
                    </a:lnTo>
                    <a:lnTo>
                      <a:pt x="836981" y="1104942"/>
                    </a:lnTo>
                    <a:cubicBezTo>
                      <a:pt x="847641" y="1122988"/>
                      <a:pt x="846821" y="1145956"/>
                      <a:pt x="835341" y="1164002"/>
                    </a:cubicBezTo>
                    <a:lnTo>
                      <a:pt x="650013" y="1437976"/>
                    </a:lnTo>
                    <a:lnTo>
                      <a:pt x="650013" y="1558926"/>
                    </a:lnTo>
                    <a:lnTo>
                      <a:pt x="237755" y="1558926"/>
                    </a:lnTo>
                    <a:lnTo>
                      <a:pt x="237755" y="1453040"/>
                    </a:lnTo>
                    <a:cubicBezTo>
                      <a:pt x="237755" y="1453040"/>
                      <a:pt x="185278" y="1421073"/>
                      <a:pt x="88523" y="1307142"/>
                    </a:cubicBezTo>
                    <a:cubicBezTo>
                      <a:pt x="68024" y="1282963"/>
                      <a:pt x="52137" y="1253968"/>
                      <a:pt x="39889" y="1222488"/>
                    </a:cubicBezTo>
                    <a:lnTo>
                      <a:pt x="18516" y="1143095"/>
                    </a:lnTo>
                    <a:lnTo>
                      <a:pt x="15931" y="1141159"/>
                    </a:lnTo>
                    <a:lnTo>
                      <a:pt x="13944" y="1126110"/>
                    </a:lnTo>
                    <a:lnTo>
                      <a:pt x="13087" y="1122926"/>
                    </a:lnTo>
                    <a:lnTo>
                      <a:pt x="11163" y="1105045"/>
                    </a:lnTo>
                    <a:lnTo>
                      <a:pt x="2278" y="1037754"/>
                    </a:lnTo>
                    <a:cubicBezTo>
                      <a:pt x="-4529" y="937346"/>
                      <a:pt x="6086" y="853423"/>
                      <a:pt x="6086" y="853423"/>
                    </a:cubicBezTo>
                    <a:lnTo>
                      <a:pt x="6304" y="853354"/>
                    </a:lnTo>
                    <a:lnTo>
                      <a:pt x="6266" y="852961"/>
                    </a:lnTo>
                    <a:cubicBezTo>
                      <a:pt x="6266" y="852961"/>
                      <a:pt x="23462" y="765175"/>
                      <a:pt x="120092" y="781584"/>
                    </a:cubicBezTo>
                    <a:cubicBezTo>
                      <a:pt x="122548" y="782404"/>
                      <a:pt x="125824" y="782404"/>
                      <a:pt x="129099" y="783225"/>
                    </a:cubicBezTo>
                    <a:cubicBezTo>
                      <a:pt x="134832" y="784866"/>
                      <a:pt x="139745" y="785686"/>
                      <a:pt x="145477" y="788147"/>
                    </a:cubicBezTo>
                    <a:lnTo>
                      <a:pt x="145605" y="789140"/>
                    </a:lnTo>
                    <a:lnTo>
                      <a:pt x="145772" y="789190"/>
                    </a:lnTo>
                    <a:lnTo>
                      <a:pt x="151712" y="835496"/>
                    </a:lnTo>
                    <a:lnTo>
                      <a:pt x="152040" y="835501"/>
                    </a:lnTo>
                    <a:lnTo>
                      <a:pt x="145966" y="788295"/>
                    </a:lnTo>
                    <a:cubicBezTo>
                      <a:pt x="145966" y="788295"/>
                      <a:pt x="180298" y="712788"/>
                      <a:pt x="266131" y="723458"/>
                    </a:cubicBezTo>
                    <a:lnTo>
                      <a:pt x="318116" y="738953"/>
                    </a:lnTo>
                    <a:lnTo>
                      <a:pt x="316537" y="725548"/>
                    </a:lnTo>
                    <a:lnTo>
                      <a:pt x="231092" y="94387"/>
                    </a:lnTo>
                    <a:cubicBezTo>
                      <a:pt x="225341" y="48425"/>
                      <a:pt x="258205" y="6566"/>
                      <a:pt x="304213" y="821"/>
                    </a:cubicBezTo>
                    <a:cubicBezTo>
                      <a:pt x="307500" y="821"/>
                      <a:pt x="311608" y="0"/>
                      <a:pt x="314894" y="0"/>
                    </a:cubicBezTo>
                    <a:close/>
                  </a:path>
                </a:pathLst>
              </a:custGeom>
              <a:solidFill>
                <a:srgbClr val="FAB29A"/>
              </a:solidFill>
              <a:ln w="139700">
                <a:solidFill>
                  <a:srgbClr val="F0EEEF"/>
                </a:solidFill>
                <a:round/>
                <a:headEnd/>
                <a:tailEnd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350"/>
              </a:p>
            </p:txBody>
          </p:sp>
          <p:grpSp>
            <p:nvGrpSpPr>
              <p:cNvPr id="47" name="Group 46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439A7272-6A72-4A8B-83A1-F243B7C9AC79}"/>
                  </a:ext>
                </a:extLst>
              </p:cNvPr>
              <p:cNvGrpSpPr/>
              <p:nvPr/>
            </p:nvGrpSpPr>
            <p:grpSpPr>
              <a:xfrm>
                <a:off x="5637213" y="4466287"/>
                <a:ext cx="917575" cy="1839913"/>
                <a:chOff x="3649663" y="438150"/>
                <a:chExt cx="917575" cy="1839913"/>
              </a:xfrm>
            </p:grpSpPr>
            <p:sp>
              <p:nvSpPr>
                <p:cNvPr id="48" name="Freeform 47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CDFB23DD-E820-4797-863C-5F4677C5CF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87788" y="438150"/>
                  <a:ext cx="679450" cy="1230313"/>
                </a:xfrm>
                <a:custGeom>
                  <a:avLst/>
                  <a:gdLst>
                    <a:gd name="T0" fmla="*/ 827 w 827"/>
                    <a:gd name="T1" fmla="*/ 223 h 1499"/>
                    <a:gd name="T2" fmla="*/ 825 w 827"/>
                    <a:gd name="T3" fmla="*/ 242 h 1499"/>
                    <a:gd name="T4" fmla="*/ 641 w 827"/>
                    <a:gd name="T5" fmla="*/ 1168 h 1499"/>
                    <a:gd name="T6" fmla="*/ 631 w 827"/>
                    <a:gd name="T7" fmla="*/ 1218 h 1499"/>
                    <a:gd name="T8" fmla="*/ 630 w 827"/>
                    <a:gd name="T9" fmla="*/ 1222 h 1499"/>
                    <a:gd name="T10" fmla="*/ 595 w 827"/>
                    <a:gd name="T11" fmla="*/ 1286 h 1499"/>
                    <a:gd name="T12" fmla="*/ 508 w 827"/>
                    <a:gd name="T13" fmla="*/ 1446 h 1499"/>
                    <a:gd name="T14" fmla="*/ 504 w 827"/>
                    <a:gd name="T15" fmla="*/ 1453 h 1499"/>
                    <a:gd name="T16" fmla="*/ 311 w 827"/>
                    <a:gd name="T17" fmla="*/ 1499 h 1499"/>
                    <a:gd name="T18" fmla="*/ 224 w 827"/>
                    <a:gd name="T19" fmla="*/ 1401 h 1499"/>
                    <a:gd name="T20" fmla="*/ 177 w 827"/>
                    <a:gd name="T21" fmla="*/ 1348 h 1499"/>
                    <a:gd name="T22" fmla="*/ 142 w 827"/>
                    <a:gd name="T23" fmla="*/ 1100 h 1499"/>
                    <a:gd name="T24" fmla="*/ 130 w 827"/>
                    <a:gd name="T25" fmla="*/ 1021 h 1499"/>
                    <a:gd name="T26" fmla="*/ 113 w 827"/>
                    <a:gd name="T27" fmla="*/ 901 h 1499"/>
                    <a:gd name="T28" fmla="*/ 111 w 827"/>
                    <a:gd name="T29" fmla="*/ 884 h 1499"/>
                    <a:gd name="T30" fmla="*/ 111 w 827"/>
                    <a:gd name="T31" fmla="*/ 884 h 1499"/>
                    <a:gd name="T32" fmla="*/ 7 w 827"/>
                    <a:gd name="T33" fmla="*/ 115 h 1499"/>
                    <a:gd name="T34" fmla="*/ 96 w 827"/>
                    <a:gd name="T35" fmla="*/ 1 h 1499"/>
                    <a:gd name="T36" fmla="*/ 109 w 827"/>
                    <a:gd name="T37" fmla="*/ 0 h 1499"/>
                    <a:gd name="T38" fmla="*/ 209 w 827"/>
                    <a:gd name="T39" fmla="*/ 83 h 1499"/>
                    <a:gd name="T40" fmla="*/ 370 w 827"/>
                    <a:gd name="T41" fmla="*/ 872 h 1499"/>
                    <a:gd name="T42" fmla="*/ 425 w 827"/>
                    <a:gd name="T43" fmla="*/ 876 h 1499"/>
                    <a:gd name="T44" fmla="*/ 643 w 827"/>
                    <a:gd name="T45" fmla="*/ 193 h 1499"/>
                    <a:gd name="T46" fmla="*/ 756 w 827"/>
                    <a:gd name="T47" fmla="*/ 132 h 1499"/>
                    <a:gd name="T48" fmla="*/ 827 w 827"/>
                    <a:gd name="T49" fmla="*/ 223 h 14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27" h="1499">
                      <a:moveTo>
                        <a:pt x="827" y="223"/>
                      </a:moveTo>
                      <a:cubicBezTo>
                        <a:pt x="827" y="229"/>
                        <a:pt x="827" y="235"/>
                        <a:pt x="825" y="242"/>
                      </a:cubicBezTo>
                      <a:lnTo>
                        <a:pt x="641" y="1168"/>
                      </a:lnTo>
                      <a:lnTo>
                        <a:pt x="631" y="1218"/>
                      </a:lnTo>
                      <a:lnTo>
                        <a:pt x="630" y="1222"/>
                      </a:lnTo>
                      <a:lnTo>
                        <a:pt x="595" y="1286"/>
                      </a:lnTo>
                      <a:lnTo>
                        <a:pt x="508" y="1446"/>
                      </a:lnTo>
                      <a:lnTo>
                        <a:pt x="504" y="1453"/>
                      </a:lnTo>
                      <a:lnTo>
                        <a:pt x="311" y="1499"/>
                      </a:lnTo>
                      <a:lnTo>
                        <a:pt x="224" y="1401"/>
                      </a:lnTo>
                      <a:lnTo>
                        <a:pt x="177" y="1348"/>
                      </a:lnTo>
                      <a:lnTo>
                        <a:pt x="142" y="1100"/>
                      </a:lnTo>
                      <a:lnTo>
                        <a:pt x="130" y="1021"/>
                      </a:lnTo>
                      <a:lnTo>
                        <a:pt x="113" y="901"/>
                      </a:lnTo>
                      <a:lnTo>
                        <a:pt x="111" y="884"/>
                      </a:lnTo>
                      <a:lnTo>
                        <a:pt x="111" y="884"/>
                      </a:lnTo>
                      <a:lnTo>
                        <a:pt x="7" y="115"/>
                      </a:lnTo>
                      <a:cubicBezTo>
                        <a:pt x="0" y="59"/>
                        <a:pt x="40" y="8"/>
                        <a:pt x="96" y="1"/>
                      </a:cubicBezTo>
                      <a:cubicBezTo>
                        <a:pt x="100" y="1"/>
                        <a:pt x="105" y="0"/>
                        <a:pt x="109" y="0"/>
                      </a:cubicBezTo>
                      <a:cubicBezTo>
                        <a:pt x="157" y="0"/>
                        <a:pt x="200" y="35"/>
                        <a:pt x="209" y="83"/>
                      </a:cubicBezTo>
                      <a:lnTo>
                        <a:pt x="370" y="872"/>
                      </a:lnTo>
                      <a:cubicBezTo>
                        <a:pt x="376" y="901"/>
                        <a:pt x="415" y="903"/>
                        <a:pt x="425" y="876"/>
                      </a:cubicBezTo>
                      <a:lnTo>
                        <a:pt x="643" y="193"/>
                      </a:lnTo>
                      <a:cubicBezTo>
                        <a:pt x="659" y="146"/>
                        <a:pt x="708" y="119"/>
                        <a:pt x="756" y="132"/>
                      </a:cubicBezTo>
                      <a:cubicBezTo>
                        <a:pt x="798" y="143"/>
                        <a:pt x="827" y="181"/>
                        <a:pt x="827" y="223"/>
                      </a:cubicBezTo>
                      <a:close/>
                    </a:path>
                  </a:pathLst>
                </a:custGeom>
                <a:solidFill>
                  <a:srgbClr val="EBAE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49" name="Freeform 48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6AB8F2F2-784F-4BF3-A74F-E8E048BFC8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0775" y="1273175"/>
                  <a:ext cx="769938" cy="1004888"/>
                </a:xfrm>
                <a:custGeom>
                  <a:avLst/>
                  <a:gdLst>
                    <a:gd name="T0" fmla="*/ 939 w 939"/>
                    <a:gd name="T1" fmla="*/ 278 h 1226"/>
                    <a:gd name="T2" fmla="*/ 532 w 939"/>
                    <a:gd name="T3" fmla="*/ 1226 h 1226"/>
                    <a:gd name="T4" fmla="*/ 292 w 939"/>
                    <a:gd name="T5" fmla="*/ 1226 h 1226"/>
                    <a:gd name="T6" fmla="*/ 292 w 939"/>
                    <a:gd name="T7" fmla="*/ 754 h 1226"/>
                    <a:gd name="T8" fmla="*/ 110 w 939"/>
                    <a:gd name="T9" fmla="*/ 576 h 1226"/>
                    <a:gd name="T10" fmla="*/ 4 w 939"/>
                    <a:gd name="T11" fmla="*/ 122 h 1226"/>
                    <a:gd name="T12" fmla="*/ 10 w 939"/>
                    <a:gd name="T13" fmla="*/ 23 h 1226"/>
                    <a:gd name="T14" fmla="*/ 83 w 939"/>
                    <a:gd name="T15" fmla="*/ 0 h 1226"/>
                    <a:gd name="T16" fmla="*/ 150 w 939"/>
                    <a:gd name="T17" fmla="*/ 0 h 1226"/>
                    <a:gd name="T18" fmla="*/ 408 w 939"/>
                    <a:gd name="T19" fmla="*/ 4 h 1226"/>
                    <a:gd name="T20" fmla="*/ 434 w 939"/>
                    <a:gd name="T21" fmla="*/ 4 h 1226"/>
                    <a:gd name="T22" fmla="*/ 834 w 939"/>
                    <a:gd name="T23" fmla="*/ 10 h 1226"/>
                    <a:gd name="T24" fmla="*/ 867 w 939"/>
                    <a:gd name="T25" fmla="*/ 95 h 1226"/>
                    <a:gd name="T26" fmla="*/ 909 w 939"/>
                    <a:gd name="T27" fmla="*/ 201 h 1226"/>
                    <a:gd name="T28" fmla="*/ 919 w 939"/>
                    <a:gd name="T29" fmla="*/ 227 h 1226"/>
                    <a:gd name="T30" fmla="*/ 939 w 939"/>
                    <a:gd name="T31" fmla="*/ 278 h 1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39" h="1226">
                      <a:moveTo>
                        <a:pt x="939" y="278"/>
                      </a:moveTo>
                      <a:lnTo>
                        <a:pt x="532" y="1226"/>
                      </a:lnTo>
                      <a:lnTo>
                        <a:pt x="292" y="1226"/>
                      </a:lnTo>
                      <a:lnTo>
                        <a:pt x="292" y="754"/>
                      </a:lnTo>
                      <a:cubicBezTo>
                        <a:pt x="292" y="754"/>
                        <a:pt x="228" y="715"/>
                        <a:pt x="110" y="576"/>
                      </a:cubicBezTo>
                      <a:cubicBezTo>
                        <a:pt x="10" y="458"/>
                        <a:pt x="0" y="246"/>
                        <a:pt x="4" y="122"/>
                      </a:cubicBezTo>
                      <a:cubicBezTo>
                        <a:pt x="5" y="63"/>
                        <a:pt x="10" y="23"/>
                        <a:pt x="10" y="23"/>
                      </a:cubicBezTo>
                      <a:lnTo>
                        <a:pt x="83" y="0"/>
                      </a:lnTo>
                      <a:lnTo>
                        <a:pt x="150" y="0"/>
                      </a:lnTo>
                      <a:lnTo>
                        <a:pt x="408" y="4"/>
                      </a:lnTo>
                      <a:lnTo>
                        <a:pt x="434" y="4"/>
                      </a:lnTo>
                      <a:lnTo>
                        <a:pt x="834" y="10"/>
                      </a:lnTo>
                      <a:lnTo>
                        <a:pt x="867" y="95"/>
                      </a:lnTo>
                      <a:lnTo>
                        <a:pt x="909" y="201"/>
                      </a:lnTo>
                      <a:lnTo>
                        <a:pt x="919" y="227"/>
                      </a:lnTo>
                      <a:lnTo>
                        <a:pt x="939" y="278"/>
                      </a:lnTo>
                      <a:close/>
                    </a:path>
                  </a:pathLst>
                </a:custGeom>
                <a:solidFill>
                  <a:srgbClr val="EBAE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50" name="Freeform 49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2697D86D-2C5A-4BBE-830D-E48593DD32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49663" y="1162050"/>
                  <a:ext cx="781050" cy="825500"/>
                </a:xfrm>
                <a:custGeom>
                  <a:avLst/>
                  <a:gdLst>
                    <a:gd name="T0" fmla="*/ 952 w 952"/>
                    <a:gd name="T1" fmla="*/ 413 h 1007"/>
                    <a:gd name="T2" fmla="*/ 943 w 952"/>
                    <a:gd name="T3" fmla="*/ 389 h 1007"/>
                    <a:gd name="T4" fmla="*/ 942 w 952"/>
                    <a:gd name="T5" fmla="*/ 352 h 1007"/>
                    <a:gd name="T6" fmla="*/ 887 w 952"/>
                    <a:gd name="T7" fmla="*/ 356 h 1007"/>
                    <a:gd name="T8" fmla="*/ 928 w 952"/>
                    <a:gd name="T9" fmla="*/ 291 h 1007"/>
                    <a:gd name="T10" fmla="*/ 876 w 952"/>
                    <a:gd name="T11" fmla="*/ 235 h 1007"/>
                    <a:gd name="T12" fmla="*/ 863 w 952"/>
                    <a:gd name="T13" fmla="*/ 234 h 1007"/>
                    <a:gd name="T14" fmla="*/ 650 w 952"/>
                    <a:gd name="T15" fmla="*/ 242 h 1007"/>
                    <a:gd name="T16" fmla="*/ 638 w 952"/>
                    <a:gd name="T17" fmla="*/ 242 h 1007"/>
                    <a:gd name="T18" fmla="*/ 479 w 952"/>
                    <a:gd name="T19" fmla="*/ 231 h 1007"/>
                    <a:gd name="T20" fmla="*/ 466 w 952"/>
                    <a:gd name="T21" fmla="*/ 232 h 1007"/>
                    <a:gd name="T22" fmla="*/ 463 w 952"/>
                    <a:gd name="T23" fmla="*/ 217 h 1007"/>
                    <a:gd name="T24" fmla="*/ 463 w 952"/>
                    <a:gd name="T25" fmla="*/ 217 h 1007"/>
                    <a:gd name="T26" fmla="*/ 463 w 952"/>
                    <a:gd name="T27" fmla="*/ 215 h 1007"/>
                    <a:gd name="T28" fmla="*/ 445 w 952"/>
                    <a:gd name="T29" fmla="*/ 141 h 1007"/>
                    <a:gd name="T30" fmla="*/ 445 w 952"/>
                    <a:gd name="T31" fmla="*/ 139 h 1007"/>
                    <a:gd name="T32" fmla="*/ 404 w 952"/>
                    <a:gd name="T33" fmla="*/ 19 h 1007"/>
                    <a:gd name="T34" fmla="*/ 340 w 952"/>
                    <a:gd name="T35" fmla="*/ 0 h 1007"/>
                    <a:gd name="T36" fmla="*/ 347 w 952"/>
                    <a:gd name="T37" fmla="*/ 138 h 1007"/>
                    <a:gd name="T38" fmla="*/ 96 w 952"/>
                    <a:gd name="T39" fmla="*/ 135 h 1007"/>
                    <a:gd name="T40" fmla="*/ 23 w 952"/>
                    <a:gd name="T41" fmla="*/ 158 h 1007"/>
                    <a:gd name="T42" fmla="*/ 35 w 952"/>
                    <a:gd name="T43" fmla="*/ 509 h 1007"/>
                    <a:gd name="T44" fmla="*/ 463 w 952"/>
                    <a:gd name="T45" fmla="*/ 603 h 1007"/>
                    <a:gd name="T46" fmla="*/ 457 w 952"/>
                    <a:gd name="T47" fmla="*/ 928 h 1007"/>
                    <a:gd name="T48" fmla="*/ 714 w 952"/>
                    <a:gd name="T49" fmla="*/ 967 h 1007"/>
                    <a:gd name="T50" fmla="*/ 920 w 952"/>
                    <a:gd name="T51" fmla="*/ 487 h 1007"/>
                    <a:gd name="T52" fmla="*/ 946 w 952"/>
                    <a:gd name="T53" fmla="*/ 490 h 1007"/>
                    <a:gd name="T54" fmla="*/ 944 w 952"/>
                    <a:gd name="T55" fmla="*/ 431 h 1007"/>
                    <a:gd name="T56" fmla="*/ 952 w 952"/>
                    <a:gd name="T57" fmla="*/ 413 h 10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52" h="1007">
                      <a:moveTo>
                        <a:pt x="952" y="413"/>
                      </a:moveTo>
                      <a:lnTo>
                        <a:pt x="943" y="389"/>
                      </a:lnTo>
                      <a:lnTo>
                        <a:pt x="942" y="352"/>
                      </a:lnTo>
                      <a:lnTo>
                        <a:pt x="887" y="356"/>
                      </a:lnTo>
                      <a:cubicBezTo>
                        <a:pt x="913" y="319"/>
                        <a:pt x="928" y="291"/>
                        <a:pt x="928" y="291"/>
                      </a:cubicBezTo>
                      <a:cubicBezTo>
                        <a:pt x="928" y="291"/>
                        <a:pt x="929" y="241"/>
                        <a:pt x="876" y="235"/>
                      </a:cubicBezTo>
                      <a:cubicBezTo>
                        <a:pt x="872" y="234"/>
                        <a:pt x="868" y="234"/>
                        <a:pt x="863" y="234"/>
                      </a:cubicBezTo>
                      <a:cubicBezTo>
                        <a:pt x="820" y="236"/>
                        <a:pt x="753" y="244"/>
                        <a:pt x="650" y="242"/>
                      </a:cubicBezTo>
                      <a:cubicBezTo>
                        <a:pt x="646" y="242"/>
                        <a:pt x="642" y="242"/>
                        <a:pt x="638" y="242"/>
                      </a:cubicBezTo>
                      <a:cubicBezTo>
                        <a:pt x="592" y="240"/>
                        <a:pt x="540" y="237"/>
                        <a:pt x="479" y="231"/>
                      </a:cubicBezTo>
                      <a:cubicBezTo>
                        <a:pt x="475" y="230"/>
                        <a:pt x="470" y="231"/>
                        <a:pt x="466" y="232"/>
                      </a:cubicBezTo>
                      <a:cubicBezTo>
                        <a:pt x="466" y="228"/>
                        <a:pt x="464" y="223"/>
                        <a:pt x="463" y="217"/>
                      </a:cubicBezTo>
                      <a:lnTo>
                        <a:pt x="463" y="217"/>
                      </a:lnTo>
                      <a:lnTo>
                        <a:pt x="463" y="215"/>
                      </a:lnTo>
                      <a:cubicBezTo>
                        <a:pt x="458" y="196"/>
                        <a:pt x="452" y="169"/>
                        <a:pt x="445" y="141"/>
                      </a:cubicBezTo>
                      <a:lnTo>
                        <a:pt x="445" y="139"/>
                      </a:lnTo>
                      <a:cubicBezTo>
                        <a:pt x="445" y="139"/>
                        <a:pt x="428" y="63"/>
                        <a:pt x="404" y="19"/>
                      </a:cubicBezTo>
                      <a:cubicBezTo>
                        <a:pt x="381" y="8"/>
                        <a:pt x="360" y="3"/>
                        <a:pt x="340" y="0"/>
                      </a:cubicBezTo>
                      <a:lnTo>
                        <a:pt x="347" y="138"/>
                      </a:lnTo>
                      <a:lnTo>
                        <a:pt x="96" y="135"/>
                      </a:lnTo>
                      <a:lnTo>
                        <a:pt x="23" y="158"/>
                      </a:lnTo>
                      <a:cubicBezTo>
                        <a:pt x="23" y="158"/>
                        <a:pt x="0" y="340"/>
                        <a:pt x="35" y="509"/>
                      </a:cubicBezTo>
                      <a:cubicBezTo>
                        <a:pt x="84" y="556"/>
                        <a:pt x="204" y="630"/>
                        <a:pt x="463" y="603"/>
                      </a:cubicBezTo>
                      <a:cubicBezTo>
                        <a:pt x="463" y="603"/>
                        <a:pt x="369" y="731"/>
                        <a:pt x="457" y="928"/>
                      </a:cubicBezTo>
                      <a:cubicBezTo>
                        <a:pt x="492" y="1007"/>
                        <a:pt x="599" y="1002"/>
                        <a:pt x="714" y="967"/>
                      </a:cubicBezTo>
                      <a:lnTo>
                        <a:pt x="920" y="487"/>
                      </a:lnTo>
                      <a:lnTo>
                        <a:pt x="946" y="490"/>
                      </a:lnTo>
                      <a:lnTo>
                        <a:pt x="944" y="431"/>
                      </a:lnTo>
                      <a:lnTo>
                        <a:pt x="952" y="413"/>
                      </a:lnTo>
                      <a:close/>
                    </a:path>
                  </a:pathLst>
                </a:custGeom>
                <a:solidFill>
                  <a:srgbClr val="D58C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51" name="Freeform 50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27343556-E4E6-4B49-ADBE-7758975FAA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8713" y="1203325"/>
                  <a:ext cx="180975" cy="390525"/>
                </a:xfrm>
                <a:custGeom>
                  <a:avLst/>
                  <a:gdLst>
                    <a:gd name="T0" fmla="*/ 220 w 221"/>
                    <a:gd name="T1" fmla="*/ 415 h 476"/>
                    <a:gd name="T2" fmla="*/ 193 w 221"/>
                    <a:gd name="T3" fmla="*/ 460 h 476"/>
                    <a:gd name="T4" fmla="*/ 181 w 221"/>
                    <a:gd name="T5" fmla="*/ 467 h 476"/>
                    <a:gd name="T6" fmla="*/ 126 w 221"/>
                    <a:gd name="T7" fmla="*/ 476 h 476"/>
                    <a:gd name="T8" fmla="*/ 0 w 221"/>
                    <a:gd name="T9" fmla="*/ 107 h 476"/>
                    <a:gd name="T10" fmla="*/ 139 w 221"/>
                    <a:gd name="T11" fmla="*/ 20 h 476"/>
                    <a:gd name="T12" fmla="*/ 150 w 221"/>
                    <a:gd name="T13" fmla="*/ 22 h 476"/>
                    <a:gd name="T14" fmla="*/ 170 w 221"/>
                    <a:gd name="T15" fmla="*/ 28 h 476"/>
                    <a:gd name="T16" fmla="*/ 220 w 221"/>
                    <a:gd name="T17" fmla="*/ 415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1" h="476">
                      <a:moveTo>
                        <a:pt x="220" y="415"/>
                      </a:moveTo>
                      <a:cubicBezTo>
                        <a:pt x="220" y="415"/>
                        <a:pt x="221" y="442"/>
                        <a:pt x="193" y="460"/>
                      </a:cubicBezTo>
                      <a:cubicBezTo>
                        <a:pt x="189" y="463"/>
                        <a:pt x="185" y="465"/>
                        <a:pt x="181" y="467"/>
                      </a:cubicBezTo>
                      <a:cubicBezTo>
                        <a:pt x="168" y="473"/>
                        <a:pt x="150" y="476"/>
                        <a:pt x="126" y="476"/>
                      </a:cubicBezTo>
                      <a:cubicBezTo>
                        <a:pt x="30" y="476"/>
                        <a:pt x="30" y="417"/>
                        <a:pt x="0" y="107"/>
                      </a:cubicBezTo>
                      <a:cubicBezTo>
                        <a:pt x="0" y="107"/>
                        <a:pt x="21" y="0"/>
                        <a:pt x="139" y="20"/>
                      </a:cubicBezTo>
                      <a:cubicBezTo>
                        <a:pt x="142" y="21"/>
                        <a:pt x="146" y="21"/>
                        <a:pt x="150" y="22"/>
                      </a:cubicBezTo>
                      <a:cubicBezTo>
                        <a:pt x="157" y="24"/>
                        <a:pt x="163" y="25"/>
                        <a:pt x="170" y="28"/>
                      </a:cubicBezTo>
                      <a:lnTo>
                        <a:pt x="220" y="415"/>
                      </a:lnTo>
                      <a:close/>
                    </a:path>
                  </a:pathLst>
                </a:custGeom>
                <a:solidFill>
                  <a:srgbClr val="EBAE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52" name="Freeform 51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ABDB1537-367A-4CE8-B6A6-FF300AFAEB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08413" y="1150938"/>
                  <a:ext cx="219075" cy="458788"/>
                </a:xfrm>
                <a:custGeom>
                  <a:avLst/>
                  <a:gdLst>
                    <a:gd name="T0" fmla="*/ 268 w 268"/>
                    <a:gd name="T1" fmla="*/ 431 h 559"/>
                    <a:gd name="T2" fmla="*/ 268 w 268"/>
                    <a:gd name="T3" fmla="*/ 432 h 559"/>
                    <a:gd name="T4" fmla="*/ 190 w 268"/>
                    <a:gd name="T5" fmla="*/ 547 h 559"/>
                    <a:gd name="T6" fmla="*/ 50 w 268"/>
                    <a:gd name="T7" fmla="*/ 479 h 559"/>
                    <a:gd name="T8" fmla="*/ 0 w 268"/>
                    <a:gd name="T9" fmla="*/ 92 h 559"/>
                    <a:gd name="T10" fmla="*/ 147 w 268"/>
                    <a:gd name="T11" fmla="*/ 13 h 559"/>
                    <a:gd name="T12" fmla="*/ 211 w 268"/>
                    <a:gd name="T13" fmla="*/ 32 h 559"/>
                    <a:gd name="T14" fmla="*/ 228 w 268"/>
                    <a:gd name="T15" fmla="*/ 152 h 559"/>
                    <a:gd name="T16" fmla="*/ 240 w 268"/>
                    <a:gd name="T17" fmla="*/ 234 h 559"/>
                    <a:gd name="T18" fmla="*/ 268 w 268"/>
                    <a:gd name="T19" fmla="*/ 431 h 5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8" h="559">
                      <a:moveTo>
                        <a:pt x="268" y="431"/>
                      </a:moveTo>
                      <a:lnTo>
                        <a:pt x="268" y="432"/>
                      </a:lnTo>
                      <a:cubicBezTo>
                        <a:pt x="268" y="441"/>
                        <a:pt x="265" y="534"/>
                        <a:pt x="190" y="547"/>
                      </a:cubicBezTo>
                      <a:cubicBezTo>
                        <a:pt x="118" y="559"/>
                        <a:pt x="72" y="539"/>
                        <a:pt x="50" y="479"/>
                      </a:cubicBezTo>
                      <a:lnTo>
                        <a:pt x="0" y="92"/>
                      </a:lnTo>
                      <a:cubicBezTo>
                        <a:pt x="0" y="92"/>
                        <a:pt x="42" y="0"/>
                        <a:pt x="147" y="13"/>
                      </a:cubicBezTo>
                      <a:cubicBezTo>
                        <a:pt x="167" y="16"/>
                        <a:pt x="188" y="21"/>
                        <a:pt x="211" y="32"/>
                      </a:cubicBezTo>
                      <a:lnTo>
                        <a:pt x="228" y="152"/>
                      </a:lnTo>
                      <a:lnTo>
                        <a:pt x="240" y="234"/>
                      </a:lnTo>
                      <a:lnTo>
                        <a:pt x="268" y="431"/>
                      </a:lnTo>
                      <a:close/>
                    </a:path>
                  </a:pathLst>
                </a:custGeom>
                <a:solidFill>
                  <a:srgbClr val="EBAE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53" name="Freeform 52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11A0B329-BC86-477A-ACB1-50B18B1A53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3013" y="1220788"/>
                  <a:ext cx="66675" cy="360363"/>
                </a:xfrm>
                <a:custGeom>
                  <a:avLst/>
                  <a:gdLst>
                    <a:gd name="T0" fmla="*/ 81 w 82"/>
                    <a:gd name="T1" fmla="*/ 395 h 440"/>
                    <a:gd name="T2" fmla="*/ 54 w 82"/>
                    <a:gd name="T3" fmla="*/ 440 h 440"/>
                    <a:gd name="T4" fmla="*/ 0 w 82"/>
                    <a:gd name="T5" fmla="*/ 0 h 440"/>
                    <a:gd name="T6" fmla="*/ 11 w 82"/>
                    <a:gd name="T7" fmla="*/ 2 h 440"/>
                    <a:gd name="T8" fmla="*/ 31 w 82"/>
                    <a:gd name="T9" fmla="*/ 8 h 440"/>
                    <a:gd name="T10" fmla="*/ 81 w 82"/>
                    <a:gd name="T11" fmla="*/ 395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440">
                      <a:moveTo>
                        <a:pt x="81" y="395"/>
                      </a:moveTo>
                      <a:cubicBezTo>
                        <a:pt x="81" y="395"/>
                        <a:pt x="82" y="422"/>
                        <a:pt x="54" y="440"/>
                      </a:cubicBezTo>
                      <a:lnTo>
                        <a:pt x="0" y="0"/>
                      </a:lnTo>
                      <a:cubicBezTo>
                        <a:pt x="3" y="1"/>
                        <a:pt x="7" y="1"/>
                        <a:pt x="11" y="2"/>
                      </a:cubicBezTo>
                      <a:cubicBezTo>
                        <a:pt x="18" y="4"/>
                        <a:pt x="24" y="5"/>
                        <a:pt x="31" y="8"/>
                      </a:cubicBezTo>
                      <a:lnTo>
                        <a:pt x="81" y="395"/>
                      </a:lnTo>
                      <a:close/>
                    </a:path>
                  </a:pathLst>
                </a:custGeom>
                <a:solidFill>
                  <a:srgbClr val="D58C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54" name="Freeform 53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ABA5EF0C-D6A0-4C4B-8D65-3A28F446D1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4788" y="1370013"/>
                  <a:ext cx="495300" cy="908050"/>
                </a:xfrm>
                <a:custGeom>
                  <a:avLst/>
                  <a:gdLst>
                    <a:gd name="T0" fmla="*/ 0 w 604"/>
                    <a:gd name="T1" fmla="*/ 501 h 1107"/>
                    <a:gd name="T2" fmla="*/ 0 w 604"/>
                    <a:gd name="T3" fmla="*/ 1107 h 1107"/>
                    <a:gd name="T4" fmla="*/ 363 w 604"/>
                    <a:gd name="T5" fmla="*/ 1107 h 1107"/>
                    <a:gd name="T6" fmla="*/ 363 w 604"/>
                    <a:gd name="T7" fmla="*/ 617 h 1107"/>
                    <a:gd name="T8" fmla="*/ 589 w 604"/>
                    <a:gd name="T9" fmla="*/ 283 h 1107"/>
                    <a:gd name="T10" fmla="*/ 591 w 604"/>
                    <a:gd name="T11" fmla="*/ 211 h 1107"/>
                    <a:gd name="T12" fmla="*/ 488 w 604"/>
                    <a:gd name="T13" fmla="*/ 37 h 1107"/>
                    <a:gd name="T14" fmla="*/ 417 w 604"/>
                    <a:gd name="T15" fmla="*/ 5 h 1107"/>
                    <a:gd name="T16" fmla="*/ 60 w 604"/>
                    <a:gd name="T17" fmla="*/ 14 h 1107"/>
                    <a:gd name="T18" fmla="*/ 23 w 604"/>
                    <a:gd name="T19" fmla="*/ 42 h 1107"/>
                    <a:gd name="T20" fmla="*/ 218 w 604"/>
                    <a:gd name="T21" fmla="*/ 264 h 1107"/>
                    <a:gd name="T22" fmla="*/ 0 w 604"/>
                    <a:gd name="T23" fmla="*/ 501 h 1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4" h="1107">
                      <a:moveTo>
                        <a:pt x="0" y="501"/>
                      </a:moveTo>
                      <a:lnTo>
                        <a:pt x="0" y="1107"/>
                      </a:lnTo>
                      <a:lnTo>
                        <a:pt x="363" y="1107"/>
                      </a:lnTo>
                      <a:lnTo>
                        <a:pt x="363" y="617"/>
                      </a:lnTo>
                      <a:lnTo>
                        <a:pt x="589" y="283"/>
                      </a:lnTo>
                      <a:cubicBezTo>
                        <a:pt x="603" y="261"/>
                        <a:pt x="604" y="233"/>
                        <a:pt x="591" y="211"/>
                      </a:cubicBezTo>
                      <a:lnTo>
                        <a:pt x="488" y="37"/>
                      </a:lnTo>
                      <a:cubicBezTo>
                        <a:pt x="474" y="12"/>
                        <a:pt x="445" y="0"/>
                        <a:pt x="417" y="5"/>
                      </a:cubicBezTo>
                      <a:cubicBezTo>
                        <a:pt x="351" y="18"/>
                        <a:pt x="222" y="36"/>
                        <a:pt x="60" y="14"/>
                      </a:cubicBezTo>
                      <a:cubicBezTo>
                        <a:pt x="42" y="12"/>
                        <a:pt x="26" y="25"/>
                        <a:pt x="23" y="42"/>
                      </a:cubicBezTo>
                      <a:cubicBezTo>
                        <a:pt x="15" y="106"/>
                        <a:pt x="19" y="245"/>
                        <a:pt x="218" y="264"/>
                      </a:cubicBezTo>
                      <a:cubicBezTo>
                        <a:pt x="218" y="264"/>
                        <a:pt x="24" y="311"/>
                        <a:pt x="0" y="501"/>
                      </a:cubicBezTo>
                      <a:close/>
                    </a:path>
                  </a:pathLst>
                </a:custGeom>
                <a:solidFill>
                  <a:srgbClr val="EBAE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</p:grpSp>
        </p:grpSp>
        <p:grpSp>
          <p:nvGrpSpPr>
            <p:cNvPr id="28" name="Group 27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EDB4681A-5BF7-43D0-89F2-622BD23840AD}"/>
                </a:ext>
              </a:extLst>
            </p:cNvPr>
            <p:cNvGrpSpPr/>
            <p:nvPr/>
          </p:nvGrpSpPr>
          <p:grpSpPr>
            <a:xfrm>
              <a:off x="5147840" y="3094255"/>
              <a:ext cx="852488" cy="1390650"/>
              <a:chOff x="9034464" y="4441681"/>
              <a:chExt cx="1136650" cy="1854200"/>
            </a:xfrm>
          </p:grpSpPr>
          <p:sp>
            <p:nvSpPr>
              <p:cNvPr id="39" name="Freeform: Shape 125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01E61B1D-D408-4079-80CC-BFB2C0B83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4464" y="4441681"/>
                <a:ext cx="1125940" cy="1558659"/>
              </a:xfrm>
              <a:custGeom>
                <a:avLst/>
                <a:gdLst>
                  <a:gd name="connsiteX0" fmla="*/ 1105935 w 1125940"/>
                  <a:gd name="connsiteY0" fmla="*/ 879079 h 1558659"/>
                  <a:gd name="connsiteX1" fmla="*/ 1079655 w 1125940"/>
                  <a:gd name="connsiteY1" fmla="*/ 885926 h 1558659"/>
                  <a:gd name="connsiteX2" fmla="*/ 1104833 w 1125940"/>
                  <a:gd name="connsiteY2" fmla="*/ 880634 h 1558659"/>
                  <a:gd name="connsiteX3" fmla="*/ 1028896 w 1125940"/>
                  <a:gd name="connsiteY3" fmla="*/ 868604 h 1558659"/>
                  <a:gd name="connsiteX4" fmla="*/ 1033358 w 1125940"/>
                  <a:gd name="connsiteY4" fmla="*/ 871896 h 1558659"/>
                  <a:gd name="connsiteX5" fmla="*/ 1033673 w 1125940"/>
                  <a:gd name="connsiteY5" fmla="*/ 872125 h 1558659"/>
                  <a:gd name="connsiteX6" fmla="*/ 1036277 w 1125940"/>
                  <a:gd name="connsiteY6" fmla="*/ 872956 h 1558659"/>
                  <a:gd name="connsiteX7" fmla="*/ 878559 w 1125940"/>
                  <a:gd name="connsiteY7" fmla="*/ 710082 h 1558659"/>
                  <a:gd name="connsiteX8" fmla="*/ 842475 w 1125940"/>
                  <a:gd name="connsiteY8" fmla="*/ 806851 h 1558659"/>
                  <a:gd name="connsiteX9" fmla="*/ 842099 w 1125940"/>
                  <a:gd name="connsiteY9" fmla="*/ 807490 h 1558659"/>
                  <a:gd name="connsiteX10" fmla="*/ 843811 w 1125940"/>
                  <a:gd name="connsiteY10" fmla="*/ 807554 h 1558659"/>
                  <a:gd name="connsiteX11" fmla="*/ 835598 w 1125940"/>
                  <a:gd name="connsiteY11" fmla="*/ 821513 h 1558659"/>
                  <a:gd name="connsiteX12" fmla="*/ 839704 w 1125940"/>
                  <a:gd name="connsiteY12" fmla="*/ 845326 h 1558659"/>
                  <a:gd name="connsiteX13" fmla="*/ 838477 w 1125940"/>
                  <a:gd name="connsiteY13" fmla="*/ 845278 h 1558659"/>
                  <a:gd name="connsiteX14" fmla="*/ 852306 w 1125940"/>
                  <a:gd name="connsiteY14" fmla="*/ 939636 h 1558659"/>
                  <a:gd name="connsiteX15" fmla="*/ 852600 w 1125940"/>
                  <a:gd name="connsiteY15" fmla="*/ 939535 h 1558659"/>
                  <a:gd name="connsiteX16" fmla="*/ 859587 w 1125940"/>
                  <a:gd name="connsiteY16" fmla="*/ 967794 h 1558659"/>
                  <a:gd name="connsiteX17" fmla="*/ 868314 w 1125940"/>
                  <a:gd name="connsiteY17" fmla="*/ 964191 h 1558659"/>
                  <a:gd name="connsiteX18" fmla="*/ 941215 w 1125940"/>
                  <a:gd name="connsiteY18" fmla="*/ 860847 h 1558659"/>
                  <a:gd name="connsiteX19" fmla="*/ 988724 w 1125940"/>
                  <a:gd name="connsiteY19" fmla="*/ 839522 h 1558659"/>
                  <a:gd name="connsiteX20" fmla="*/ 989018 w 1125940"/>
                  <a:gd name="connsiteY20" fmla="*/ 839735 h 1558659"/>
                  <a:gd name="connsiteX21" fmla="*/ 989484 w 1125940"/>
                  <a:gd name="connsiteY21" fmla="*/ 839522 h 1558659"/>
                  <a:gd name="connsiteX22" fmla="*/ 994263 w 1125940"/>
                  <a:gd name="connsiteY22" fmla="*/ 843049 h 1558659"/>
                  <a:gd name="connsiteX23" fmla="*/ 969897 w 1125940"/>
                  <a:gd name="connsiteY23" fmla="*/ 813284 h 1558659"/>
                  <a:gd name="connsiteX24" fmla="*/ 951547 w 1125940"/>
                  <a:gd name="connsiteY24" fmla="*/ 751906 h 1558659"/>
                  <a:gd name="connsiteX25" fmla="*/ 878559 w 1125940"/>
                  <a:gd name="connsiteY25" fmla="*/ 710082 h 1558659"/>
                  <a:gd name="connsiteX26" fmla="*/ 498036 w 1125940"/>
                  <a:gd name="connsiteY26" fmla="*/ 713 h 1558659"/>
                  <a:gd name="connsiteX27" fmla="*/ 590706 w 1125940"/>
                  <a:gd name="connsiteY27" fmla="*/ 67959 h 1558659"/>
                  <a:gd name="connsiteX28" fmla="*/ 627610 w 1125940"/>
                  <a:gd name="connsiteY28" fmla="*/ 703521 h 1558659"/>
                  <a:gd name="connsiteX29" fmla="*/ 636631 w 1125940"/>
                  <a:gd name="connsiteY29" fmla="*/ 716642 h 1558659"/>
                  <a:gd name="connsiteX30" fmla="*/ 835094 w 1125940"/>
                  <a:gd name="connsiteY30" fmla="*/ 489480 h 1558659"/>
                  <a:gd name="connsiteX31" fmla="*/ 854776 w 1125940"/>
                  <a:gd name="connsiteY31" fmla="*/ 487840 h 1558659"/>
                  <a:gd name="connsiteX32" fmla="*/ 1075382 w 1125940"/>
                  <a:gd name="connsiteY32" fmla="*/ 588710 h 1558659"/>
                  <a:gd name="connsiteX33" fmla="*/ 1093424 w 1125940"/>
                  <a:gd name="connsiteY33" fmla="*/ 613312 h 1558659"/>
                  <a:gd name="connsiteX34" fmla="*/ 1121307 w 1125940"/>
                  <a:gd name="connsiteY34" fmla="*/ 852775 h 1558659"/>
                  <a:gd name="connsiteX35" fmla="*/ 1109864 w 1125940"/>
                  <a:gd name="connsiteY35" fmla="*/ 873535 h 1558659"/>
                  <a:gd name="connsiteX36" fmla="*/ 1120601 w 1125940"/>
                  <a:gd name="connsiteY36" fmla="*/ 858387 h 1558659"/>
                  <a:gd name="connsiteX37" fmla="*/ 1125925 w 1125940"/>
                  <a:gd name="connsiteY37" fmla="*/ 876841 h 1558659"/>
                  <a:gd name="connsiteX38" fmla="*/ 1125861 w 1125940"/>
                  <a:gd name="connsiteY38" fmla="*/ 877012 h 1558659"/>
                  <a:gd name="connsiteX39" fmla="*/ 1125936 w 1125940"/>
                  <a:gd name="connsiteY39" fmla="*/ 877280 h 1558659"/>
                  <a:gd name="connsiteX40" fmla="*/ 1119012 w 1125940"/>
                  <a:gd name="connsiteY40" fmla="*/ 895951 h 1558659"/>
                  <a:gd name="connsiteX41" fmla="*/ 1118197 w 1125940"/>
                  <a:gd name="connsiteY41" fmla="*/ 896781 h 1558659"/>
                  <a:gd name="connsiteX42" fmla="*/ 1117547 w 1125940"/>
                  <a:gd name="connsiteY42" fmla="*/ 897025 h 1558659"/>
                  <a:gd name="connsiteX43" fmla="*/ 1079415 w 1125940"/>
                  <a:gd name="connsiteY43" fmla="*/ 955105 h 1558659"/>
                  <a:gd name="connsiteX44" fmla="*/ 1005925 w 1125940"/>
                  <a:gd name="connsiteY44" fmla="*/ 1135610 h 1558659"/>
                  <a:gd name="connsiteX45" fmla="*/ 989543 w 1125940"/>
                  <a:gd name="connsiteY45" fmla="*/ 1158575 h 1558659"/>
                  <a:gd name="connsiteX46" fmla="*/ 822444 w 1125940"/>
                  <a:gd name="connsiteY46" fmla="*/ 1314410 h 1558659"/>
                  <a:gd name="connsiteX47" fmla="*/ 733980 w 1125940"/>
                  <a:gd name="connsiteY47" fmla="*/ 1446460 h 1558659"/>
                  <a:gd name="connsiteX48" fmla="*/ 733980 w 1125940"/>
                  <a:gd name="connsiteY48" fmla="*/ 1558659 h 1558659"/>
                  <a:gd name="connsiteX49" fmla="*/ 320075 w 1125940"/>
                  <a:gd name="connsiteY49" fmla="*/ 1558659 h 1558659"/>
                  <a:gd name="connsiteX50" fmla="*/ 320075 w 1125940"/>
                  <a:gd name="connsiteY50" fmla="*/ 1461275 h 1558659"/>
                  <a:gd name="connsiteX51" fmla="*/ 169998 w 1125940"/>
                  <a:gd name="connsiteY51" fmla="*/ 1316120 h 1558659"/>
                  <a:gd name="connsiteX52" fmla="*/ 87169 w 1125940"/>
                  <a:gd name="connsiteY52" fmla="*/ 874098 h 1558659"/>
                  <a:gd name="connsiteX53" fmla="*/ 1059 w 1125940"/>
                  <a:gd name="connsiteY53" fmla="*/ 415673 h 1558659"/>
                  <a:gd name="connsiteX54" fmla="*/ 56825 w 1125940"/>
                  <a:gd name="connsiteY54" fmla="*/ 336125 h 1558659"/>
                  <a:gd name="connsiteX55" fmla="*/ 135554 w 1125940"/>
                  <a:gd name="connsiteY55" fmla="*/ 391891 h 1558659"/>
                  <a:gd name="connsiteX56" fmla="*/ 227405 w 1125940"/>
                  <a:gd name="connsiteY56" fmla="*/ 806031 h 1558659"/>
                  <a:gd name="connsiteX57" fmla="*/ 242166 w 1125940"/>
                  <a:gd name="connsiteY57" fmla="*/ 816692 h 1558659"/>
                  <a:gd name="connsiteX58" fmla="*/ 254468 w 1125940"/>
                  <a:gd name="connsiteY58" fmla="*/ 801931 h 1558659"/>
                  <a:gd name="connsiteX59" fmla="*/ 192141 w 1125940"/>
                  <a:gd name="connsiteY59" fmla="*/ 224595 h 1558659"/>
                  <a:gd name="connsiteX60" fmla="*/ 258568 w 1125940"/>
                  <a:gd name="connsiteY60" fmla="*/ 139306 h 1558659"/>
                  <a:gd name="connsiteX61" fmla="*/ 343038 w 1125940"/>
                  <a:gd name="connsiteY61" fmla="*/ 204913 h 1558659"/>
                  <a:gd name="connsiteX62" fmla="*/ 420947 w 1125940"/>
                  <a:gd name="connsiteY62" fmla="*/ 778148 h 1558659"/>
                  <a:gd name="connsiteX63" fmla="*/ 432428 w 1125940"/>
                  <a:gd name="connsiteY63" fmla="*/ 788809 h 1558659"/>
                  <a:gd name="connsiteX64" fmla="*/ 448010 w 1125940"/>
                  <a:gd name="connsiteY64" fmla="*/ 774868 h 1558659"/>
                  <a:gd name="connsiteX65" fmla="*/ 425047 w 1125940"/>
                  <a:gd name="connsiteY65" fmla="*/ 93382 h 1558659"/>
                  <a:gd name="connsiteX66" fmla="*/ 498036 w 1125940"/>
                  <a:gd name="connsiteY66" fmla="*/ 713 h 1558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1125940" h="1558659">
                    <a:moveTo>
                      <a:pt x="1105935" y="879079"/>
                    </a:moveTo>
                    <a:lnTo>
                      <a:pt x="1079655" y="885926"/>
                    </a:lnTo>
                    <a:lnTo>
                      <a:pt x="1104833" y="880634"/>
                    </a:lnTo>
                    <a:close/>
                    <a:moveTo>
                      <a:pt x="1028896" y="868604"/>
                    </a:moveTo>
                    <a:lnTo>
                      <a:pt x="1033358" y="871896"/>
                    </a:lnTo>
                    <a:lnTo>
                      <a:pt x="1033673" y="872125"/>
                    </a:lnTo>
                    <a:lnTo>
                      <a:pt x="1036277" y="872956"/>
                    </a:lnTo>
                    <a:close/>
                    <a:moveTo>
                      <a:pt x="878559" y="710082"/>
                    </a:moveTo>
                    <a:cubicBezTo>
                      <a:pt x="869538" y="749445"/>
                      <a:pt x="856417" y="782249"/>
                      <a:pt x="842475" y="806851"/>
                    </a:cubicBezTo>
                    <a:lnTo>
                      <a:pt x="842099" y="807490"/>
                    </a:lnTo>
                    <a:lnTo>
                      <a:pt x="843811" y="807554"/>
                    </a:lnTo>
                    <a:cubicBezTo>
                      <a:pt x="840526" y="812481"/>
                      <a:pt x="838062" y="816586"/>
                      <a:pt x="835598" y="821513"/>
                    </a:cubicBezTo>
                    <a:cubicBezTo>
                      <a:pt x="837240" y="828903"/>
                      <a:pt x="838062" y="837114"/>
                      <a:pt x="839704" y="845326"/>
                    </a:cubicBezTo>
                    <a:lnTo>
                      <a:pt x="838477" y="845278"/>
                    </a:lnTo>
                    <a:lnTo>
                      <a:pt x="852306" y="939636"/>
                    </a:lnTo>
                    <a:lnTo>
                      <a:pt x="852600" y="939535"/>
                    </a:lnTo>
                    <a:lnTo>
                      <a:pt x="859587" y="967794"/>
                    </a:lnTo>
                    <a:lnTo>
                      <a:pt x="868314" y="964191"/>
                    </a:lnTo>
                    <a:cubicBezTo>
                      <a:pt x="886335" y="912519"/>
                      <a:pt x="912546" y="879711"/>
                      <a:pt x="941215" y="860847"/>
                    </a:cubicBezTo>
                    <a:cubicBezTo>
                      <a:pt x="956778" y="850185"/>
                      <a:pt x="973161" y="843623"/>
                      <a:pt x="988724" y="839522"/>
                    </a:cubicBezTo>
                    <a:lnTo>
                      <a:pt x="989018" y="839735"/>
                    </a:lnTo>
                    <a:lnTo>
                      <a:pt x="989484" y="839522"/>
                    </a:lnTo>
                    <a:lnTo>
                      <a:pt x="994263" y="843049"/>
                    </a:lnTo>
                    <a:lnTo>
                      <a:pt x="969897" y="813284"/>
                    </a:lnTo>
                    <a:cubicBezTo>
                      <a:pt x="960978" y="796703"/>
                      <a:pt x="954417" y="776508"/>
                      <a:pt x="951547" y="751906"/>
                    </a:cubicBezTo>
                    <a:cubicBezTo>
                      <a:pt x="951547" y="751906"/>
                      <a:pt x="912183" y="732224"/>
                      <a:pt x="878559" y="710082"/>
                    </a:cubicBezTo>
                    <a:close/>
                    <a:moveTo>
                      <a:pt x="498036" y="713"/>
                    </a:moveTo>
                    <a:cubicBezTo>
                      <a:pt x="541501" y="-5028"/>
                      <a:pt x="581685" y="24495"/>
                      <a:pt x="590706" y="67959"/>
                    </a:cubicBezTo>
                    <a:lnTo>
                      <a:pt x="627610" y="703521"/>
                    </a:lnTo>
                    <a:cubicBezTo>
                      <a:pt x="629251" y="711722"/>
                      <a:pt x="632531" y="715822"/>
                      <a:pt x="636631" y="716642"/>
                    </a:cubicBezTo>
                    <a:cubicBezTo>
                      <a:pt x="678456" y="650216"/>
                      <a:pt x="763746" y="525564"/>
                      <a:pt x="835094" y="489480"/>
                    </a:cubicBezTo>
                    <a:cubicBezTo>
                      <a:pt x="840835" y="487020"/>
                      <a:pt x="848216" y="486200"/>
                      <a:pt x="854776" y="487840"/>
                    </a:cubicBezTo>
                    <a:cubicBezTo>
                      <a:pt x="883480" y="495221"/>
                      <a:pt x="981891" y="528024"/>
                      <a:pt x="1075382" y="588710"/>
                    </a:cubicBezTo>
                    <a:cubicBezTo>
                      <a:pt x="1084403" y="594450"/>
                      <a:pt x="1090143" y="603471"/>
                      <a:pt x="1093424" y="613312"/>
                    </a:cubicBezTo>
                    <a:cubicBezTo>
                      <a:pt x="1104085" y="651856"/>
                      <a:pt x="1131148" y="756826"/>
                      <a:pt x="1121307" y="852775"/>
                    </a:cubicBezTo>
                    <a:lnTo>
                      <a:pt x="1109864" y="873535"/>
                    </a:lnTo>
                    <a:lnTo>
                      <a:pt x="1120601" y="858387"/>
                    </a:lnTo>
                    <a:cubicBezTo>
                      <a:pt x="1124287" y="863718"/>
                      <a:pt x="1126130" y="870279"/>
                      <a:pt x="1125925" y="876841"/>
                    </a:cubicBezTo>
                    <a:lnTo>
                      <a:pt x="1125861" y="877012"/>
                    </a:lnTo>
                    <a:lnTo>
                      <a:pt x="1125936" y="877280"/>
                    </a:lnTo>
                    <a:cubicBezTo>
                      <a:pt x="1125733" y="883918"/>
                      <a:pt x="1123492" y="890557"/>
                      <a:pt x="1119012" y="895951"/>
                    </a:cubicBezTo>
                    <a:cubicBezTo>
                      <a:pt x="1119012" y="896781"/>
                      <a:pt x="1118197" y="896781"/>
                      <a:pt x="1118197" y="896781"/>
                    </a:cubicBezTo>
                    <a:lnTo>
                      <a:pt x="1117547" y="897025"/>
                    </a:lnTo>
                    <a:lnTo>
                      <a:pt x="1079415" y="955105"/>
                    </a:lnTo>
                    <a:cubicBezTo>
                      <a:pt x="1043400" y="1021501"/>
                      <a:pt x="1016369" y="1103007"/>
                      <a:pt x="1005925" y="1135610"/>
                    </a:cubicBezTo>
                    <a:cubicBezTo>
                      <a:pt x="1003468" y="1145452"/>
                      <a:pt x="997734" y="1152834"/>
                      <a:pt x="989543" y="1158575"/>
                    </a:cubicBezTo>
                    <a:cubicBezTo>
                      <a:pt x="926471" y="1202045"/>
                      <a:pt x="860123" y="1272581"/>
                      <a:pt x="822444" y="1314410"/>
                    </a:cubicBezTo>
                    <a:lnTo>
                      <a:pt x="733980" y="1446460"/>
                    </a:lnTo>
                    <a:lnTo>
                      <a:pt x="733980" y="1558659"/>
                    </a:lnTo>
                    <a:lnTo>
                      <a:pt x="320075" y="1558659"/>
                    </a:lnTo>
                    <a:lnTo>
                      <a:pt x="320075" y="1461275"/>
                    </a:lnTo>
                    <a:cubicBezTo>
                      <a:pt x="320075" y="1461275"/>
                      <a:pt x="266769" y="1430112"/>
                      <a:pt x="169998" y="1316120"/>
                    </a:cubicBezTo>
                    <a:cubicBezTo>
                      <a:pt x="62566" y="1189008"/>
                      <a:pt x="81428" y="931503"/>
                      <a:pt x="87169" y="874098"/>
                    </a:cubicBezTo>
                    <a:lnTo>
                      <a:pt x="1059" y="415673"/>
                    </a:lnTo>
                    <a:cubicBezTo>
                      <a:pt x="-5502" y="378769"/>
                      <a:pt x="19101" y="342686"/>
                      <a:pt x="56825" y="336125"/>
                    </a:cubicBezTo>
                    <a:cubicBezTo>
                      <a:pt x="92909" y="330385"/>
                      <a:pt x="127353" y="355807"/>
                      <a:pt x="135554" y="391891"/>
                    </a:cubicBezTo>
                    <a:lnTo>
                      <a:pt x="227405" y="806031"/>
                    </a:lnTo>
                    <a:cubicBezTo>
                      <a:pt x="228225" y="813412"/>
                      <a:pt x="234785" y="817512"/>
                      <a:pt x="242166" y="816692"/>
                    </a:cubicBezTo>
                    <a:cubicBezTo>
                      <a:pt x="249547" y="815872"/>
                      <a:pt x="255288" y="809311"/>
                      <a:pt x="254468" y="801931"/>
                    </a:cubicBezTo>
                    <a:lnTo>
                      <a:pt x="192141" y="224595"/>
                    </a:lnTo>
                    <a:cubicBezTo>
                      <a:pt x="187220" y="182770"/>
                      <a:pt x="216743" y="144227"/>
                      <a:pt x="258568" y="139306"/>
                    </a:cubicBezTo>
                    <a:cubicBezTo>
                      <a:pt x="299573" y="134386"/>
                      <a:pt x="335657" y="164729"/>
                      <a:pt x="343038" y="204913"/>
                    </a:cubicBezTo>
                    <a:lnTo>
                      <a:pt x="420947" y="778148"/>
                    </a:lnTo>
                    <a:cubicBezTo>
                      <a:pt x="421767" y="783889"/>
                      <a:pt x="426687" y="787989"/>
                      <a:pt x="432428" y="788809"/>
                    </a:cubicBezTo>
                    <a:cubicBezTo>
                      <a:pt x="440629" y="791270"/>
                      <a:pt x="448830" y="783889"/>
                      <a:pt x="448010" y="774868"/>
                    </a:cubicBezTo>
                    <a:lnTo>
                      <a:pt x="425047" y="93382"/>
                    </a:lnTo>
                    <a:cubicBezTo>
                      <a:pt x="419307" y="47457"/>
                      <a:pt x="452110" y="6453"/>
                      <a:pt x="498036" y="713"/>
                    </a:cubicBezTo>
                    <a:close/>
                  </a:path>
                </a:pathLst>
              </a:custGeom>
              <a:solidFill>
                <a:srgbClr val="FAB29A"/>
              </a:solidFill>
              <a:ln w="139700">
                <a:solidFill>
                  <a:srgbClr val="F0EEEF"/>
                </a:solidFill>
                <a:round/>
                <a:headEnd/>
                <a:tailEnd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350"/>
              </a:p>
            </p:txBody>
          </p:sp>
          <p:grpSp>
            <p:nvGrpSpPr>
              <p:cNvPr id="40" name="Group 39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3736CF79-6834-48E3-9017-EF977C2C6E62}"/>
                  </a:ext>
                </a:extLst>
              </p:cNvPr>
              <p:cNvGrpSpPr/>
              <p:nvPr/>
            </p:nvGrpSpPr>
            <p:grpSpPr>
              <a:xfrm>
                <a:off x="9034464" y="4441681"/>
                <a:ext cx="1136650" cy="1854200"/>
                <a:chOff x="5449888" y="4222750"/>
                <a:chExt cx="1136650" cy="1854200"/>
              </a:xfrm>
            </p:grpSpPr>
            <p:sp>
              <p:nvSpPr>
                <p:cNvPr id="41" name="Freeform 40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B019435B-8F92-4E14-B08F-D7B06495A0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49888" y="4222750"/>
                  <a:ext cx="1136650" cy="1854200"/>
                </a:xfrm>
                <a:custGeom>
                  <a:avLst/>
                  <a:gdLst>
                    <a:gd name="T0" fmla="*/ 1374 w 1386"/>
                    <a:gd name="T1" fmla="*/ 1046 h 2261"/>
                    <a:gd name="T2" fmla="*/ 1321 w 1386"/>
                    <a:gd name="T3" fmla="*/ 1087 h 2261"/>
                    <a:gd name="T4" fmla="*/ 1167 w 1386"/>
                    <a:gd name="T5" fmla="*/ 923 h 2261"/>
                    <a:gd name="T6" fmla="*/ 1078 w 1386"/>
                    <a:gd name="T7" fmla="*/ 872 h 2261"/>
                    <a:gd name="T8" fmla="*/ 1034 w 1386"/>
                    <a:gd name="T9" fmla="*/ 990 h 2261"/>
                    <a:gd name="T10" fmla="*/ 1024 w 1386"/>
                    <a:gd name="T11" fmla="*/ 1007 h 2261"/>
                    <a:gd name="T12" fmla="*/ 1029 w 1386"/>
                    <a:gd name="T13" fmla="*/ 1036 h 2261"/>
                    <a:gd name="T14" fmla="*/ 1046 w 1386"/>
                    <a:gd name="T15" fmla="*/ 1152 h 2261"/>
                    <a:gd name="T16" fmla="*/ 1074 w 1386"/>
                    <a:gd name="T17" fmla="*/ 1265 h 2261"/>
                    <a:gd name="T18" fmla="*/ 930 w 1386"/>
                    <a:gd name="T19" fmla="*/ 1484 h 2261"/>
                    <a:gd name="T20" fmla="*/ 915 w 1386"/>
                    <a:gd name="T21" fmla="*/ 1584 h 2261"/>
                    <a:gd name="T22" fmla="*/ 909 w 1386"/>
                    <a:gd name="T23" fmla="*/ 1625 h 2261"/>
                    <a:gd name="T24" fmla="*/ 782 w 1386"/>
                    <a:gd name="T25" fmla="*/ 1922 h 2261"/>
                    <a:gd name="T26" fmla="*/ 636 w 1386"/>
                    <a:gd name="T27" fmla="*/ 2261 h 2261"/>
                    <a:gd name="T28" fmla="*/ 397 w 1386"/>
                    <a:gd name="T29" fmla="*/ 2261 h 2261"/>
                    <a:gd name="T30" fmla="*/ 397 w 1386"/>
                    <a:gd name="T31" fmla="*/ 1788 h 2261"/>
                    <a:gd name="T32" fmla="*/ 214 w 1386"/>
                    <a:gd name="T33" fmla="*/ 1611 h 2261"/>
                    <a:gd name="T34" fmla="*/ 113 w 1386"/>
                    <a:gd name="T35" fmla="*/ 1072 h 2261"/>
                    <a:gd name="T36" fmla="*/ 8 w 1386"/>
                    <a:gd name="T37" fmla="*/ 513 h 2261"/>
                    <a:gd name="T38" fmla="*/ 76 w 1386"/>
                    <a:gd name="T39" fmla="*/ 416 h 2261"/>
                    <a:gd name="T40" fmla="*/ 172 w 1386"/>
                    <a:gd name="T41" fmla="*/ 484 h 2261"/>
                    <a:gd name="T42" fmla="*/ 284 w 1386"/>
                    <a:gd name="T43" fmla="*/ 989 h 2261"/>
                    <a:gd name="T44" fmla="*/ 302 w 1386"/>
                    <a:gd name="T45" fmla="*/ 1002 h 2261"/>
                    <a:gd name="T46" fmla="*/ 317 w 1386"/>
                    <a:gd name="T47" fmla="*/ 984 h 2261"/>
                    <a:gd name="T48" fmla="*/ 241 w 1386"/>
                    <a:gd name="T49" fmla="*/ 280 h 2261"/>
                    <a:gd name="T50" fmla="*/ 322 w 1386"/>
                    <a:gd name="T51" fmla="*/ 176 h 2261"/>
                    <a:gd name="T52" fmla="*/ 425 w 1386"/>
                    <a:gd name="T53" fmla="*/ 256 h 2261"/>
                    <a:gd name="T54" fmla="*/ 520 w 1386"/>
                    <a:gd name="T55" fmla="*/ 955 h 2261"/>
                    <a:gd name="T56" fmla="*/ 534 w 1386"/>
                    <a:gd name="T57" fmla="*/ 968 h 2261"/>
                    <a:gd name="T58" fmla="*/ 553 w 1386"/>
                    <a:gd name="T59" fmla="*/ 951 h 2261"/>
                    <a:gd name="T60" fmla="*/ 525 w 1386"/>
                    <a:gd name="T61" fmla="*/ 120 h 2261"/>
                    <a:gd name="T62" fmla="*/ 614 w 1386"/>
                    <a:gd name="T63" fmla="*/ 7 h 2261"/>
                    <a:gd name="T64" fmla="*/ 727 w 1386"/>
                    <a:gd name="T65" fmla="*/ 89 h 2261"/>
                    <a:gd name="T66" fmla="*/ 772 w 1386"/>
                    <a:gd name="T67" fmla="*/ 864 h 2261"/>
                    <a:gd name="T68" fmla="*/ 783 w 1386"/>
                    <a:gd name="T69" fmla="*/ 880 h 2261"/>
                    <a:gd name="T70" fmla="*/ 1025 w 1386"/>
                    <a:gd name="T71" fmla="*/ 603 h 2261"/>
                    <a:gd name="T72" fmla="*/ 1049 w 1386"/>
                    <a:gd name="T73" fmla="*/ 601 h 2261"/>
                    <a:gd name="T74" fmla="*/ 1318 w 1386"/>
                    <a:gd name="T75" fmla="*/ 724 h 2261"/>
                    <a:gd name="T76" fmla="*/ 1340 w 1386"/>
                    <a:gd name="T77" fmla="*/ 754 h 2261"/>
                    <a:gd name="T78" fmla="*/ 1374 w 1386"/>
                    <a:gd name="T79" fmla="*/ 1046 h 22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386" h="2261">
                      <a:moveTo>
                        <a:pt x="1374" y="1046"/>
                      </a:moveTo>
                      <a:cubicBezTo>
                        <a:pt x="1372" y="1072"/>
                        <a:pt x="1347" y="1091"/>
                        <a:pt x="1321" y="1087"/>
                      </a:cubicBezTo>
                      <a:cubicBezTo>
                        <a:pt x="1267" y="1077"/>
                        <a:pt x="1181" y="1043"/>
                        <a:pt x="1167" y="923"/>
                      </a:cubicBezTo>
                      <a:cubicBezTo>
                        <a:pt x="1167" y="923"/>
                        <a:pt x="1119" y="899"/>
                        <a:pt x="1078" y="872"/>
                      </a:cubicBezTo>
                      <a:cubicBezTo>
                        <a:pt x="1067" y="920"/>
                        <a:pt x="1051" y="960"/>
                        <a:pt x="1034" y="990"/>
                      </a:cubicBezTo>
                      <a:cubicBezTo>
                        <a:pt x="1030" y="996"/>
                        <a:pt x="1027" y="1001"/>
                        <a:pt x="1024" y="1007"/>
                      </a:cubicBezTo>
                      <a:cubicBezTo>
                        <a:pt x="1026" y="1016"/>
                        <a:pt x="1027" y="1026"/>
                        <a:pt x="1029" y="1036"/>
                      </a:cubicBezTo>
                      <a:cubicBezTo>
                        <a:pt x="1033" y="1068"/>
                        <a:pt x="1037" y="1106"/>
                        <a:pt x="1046" y="1152"/>
                      </a:cubicBezTo>
                      <a:cubicBezTo>
                        <a:pt x="1052" y="1185"/>
                        <a:pt x="1061" y="1223"/>
                        <a:pt x="1074" y="1265"/>
                      </a:cubicBezTo>
                      <a:cubicBezTo>
                        <a:pt x="1107" y="1370"/>
                        <a:pt x="1010" y="1443"/>
                        <a:pt x="930" y="1484"/>
                      </a:cubicBezTo>
                      <a:cubicBezTo>
                        <a:pt x="924" y="1523"/>
                        <a:pt x="919" y="1559"/>
                        <a:pt x="915" y="1584"/>
                      </a:cubicBezTo>
                      <a:cubicBezTo>
                        <a:pt x="912" y="1609"/>
                        <a:pt x="909" y="1625"/>
                        <a:pt x="909" y="1625"/>
                      </a:cubicBezTo>
                      <a:lnTo>
                        <a:pt x="782" y="1922"/>
                      </a:lnTo>
                      <a:lnTo>
                        <a:pt x="636" y="2261"/>
                      </a:lnTo>
                      <a:lnTo>
                        <a:pt x="397" y="2261"/>
                      </a:lnTo>
                      <a:lnTo>
                        <a:pt x="397" y="1788"/>
                      </a:lnTo>
                      <a:cubicBezTo>
                        <a:pt x="397" y="1788"/>
                        <a:pt x="332" y="1750"/>
                        <a:pt x="214" y="1611"/>
                      </a:cubicBezTo>
                      <a:cubicBezTo>
                        <a:pt x="83" y="1456"/>
                        <a:pt x="106" y="1142"/>
                        <a:pt x="113" y="1072"/>
                      </a:cubicBezTo>
                      <a:lnTo>
                        <a:pt x="8" y="513"/>
                      </a:lnTo>
                      <a:cubicBezTo>
                        <a:pt x="0" y="468"/>
                        <a:pt x="30" y="424"/>
                        <a:pt x="76" y="416"/>
                      </a:cubicBezTo>
                      <a:cubicBezTo>
                        <a:pt x="120" y="409"/>
                        <a:pt x="162" y="440"/>
                        <a:pt x="172" y="484"/>
                      </a:cubicBezTo>
                      <a:lnTo>
                        <a:pt x="284" y="989"/>
                      </a:lnTo>
                      <a:cubicBezTo>
                        <a:pt x="285" y="998"/>
                        <a:pt x="293" y="1003"/>
                        <a:pt x="302" y="1002"/>
                      </a:cubicBezTo>
                      <a:cubicBezTo>
                        <a:pt x="311" y="1001"/>
                        <a:pt x="318" y="993"/>
                        <a:pt x="317" y="984"/>
                      </a:cubicBezTo>
                      <a:lnTo>
                        <a:pt x="241" y="280"/>
                      </a:lnTo>
                      <a:cubicBezTo>
                        <a:pt x="235" y="229"/>
                        <a:pt x="271" y="182"/>
                        <a:pt x="322" y="176"/>
                      </a:cubicBezTo>
                      <a:cubicBezTo>
                        <a:pt x="372" y="170"/>
                        <a:pt x="416" y="207"/>
                        <a:pt x="425" y="256"/>
                      </a:cubicBezTo>
                      <a:lnTo>
                        <a:pt x="520" y="955"/>
                      </a:lnTo>
                      <a:cubicBezTo>
                        <a:pt x="521" y="962"/>
                        <a:pt x="527" y="967"/>
                        <a:pt x="534" y="968"/>
                      </a:cubicBezTo>
                      <a:cubicBezTo>
                        <a:pt x="544" y="971"/>
                        <a:pt x="554" y="962"/>
                        <a:pt x="553" y="951"/>
                      </a:cubicBezTo>
                      <a:lnTo>
                        <a:pt x="525" y="120"/>
                      </a:lnTo>
                      <a:cubicBezTo>
                        <a:pt x="518" y="64"/>
                        <a:pt x="558" y="14"/>
                        <a:pt x="614" y="7"/>
                      </a:cubicBezTo>
                      <a:cubicBezTo>
                        <a:pt x="667" y="0"/>
                        <a:pt x="716" y="36"/>
                        <a:pt x="727" y="89"/>
                      </a:cubicBezTo>
                      <a:lnTo>
                        <a:pt x="772" y="864"/>
                      </a:lnTo>
                      <a:cubicBezTo>
                        <a:pt x="774" y="874"/>
                        <a:pt x="778" y="879"/>
                        <a:pt x="783" y="880"/>
                      </a:cubicBezTo>
                      <a:cubicBezTo>
                        <a:pt x="834" y="799"/>
                        <a:pt x="938" y="647"/>
                        <a:pt x="1025" y="603"/>
                      </a:cubicBezTo>
                      <a:cubicBezTo>
                        <a:pt x="1032" y="600"/>
                        <a:pt x="1041" y="599"/>
                        <a:pt x="1049" y="601"/>
                      </a:cubicBezTo>
                      <a:cubicBezTo>
                        <a:pt x="1084" y="610"/>
                        <a:pt x="1204" y="650"/>
                        <a:pt x="1318" y="724"/>
                      </a:cubicBezTo>
                      <a:cubicBezTo>
                        <a:pt x="1329" y="731"/>
                        <a:pt x="1336" y="742"/>
                        <a:pt x="1340" y="754"/>
                      </a:cubicBezTo>
                      <a:cubicBezTo>
                        <a:pt x="1353" y="801"/>
                        <a:pt x="1386" y="929"/>
                        <a:pt x="1374" y="1046"/>
                      </a:cubicBezTo>
                      <a:close/>
                    </a:path>
                  </a:pathLst>
                </a:custGeom>
                <a:solidFill>
                  <a:srgbClr val="EBAE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42" name="Freeform 41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F2FE03D9-F5BE-40CF-915E-AEE25A3E8B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13425" y="5167313"/>
                  <a:ext cx="544513" cy="631825"/>
                </a:xfrm>
                <a:custGeom>
                  <a:avLst/>
                  <a:gdLst>
                    <a:gd name="T0" fmla="*/ 488 w 665"/>
                    <a:gd name="T1" fmla="*/ 332 h 770"/>
                    <a:gd name="T2" fmla="*/ 473 w 665"/>
                    <a:gd name="T3" fmla="*/ 432 h 770"/>
                    <a:gd name="T4" fmla="*/ 467 w 665"/>
                    <a:gd name="T5" fmla="*/ 473 h 770"/>
                    <a:gd name="T6" fmla="*/ 340 w 665"/>
                    <a:gd name="T7" fmla="*/ 770 h 770"/>
                    <a:gd name="T8" fmla="*/ 101 w 665"/>
                    <a:gd name="T9" fmla="*/ 543 h 770"/>
                    <a:gd name="T10" fmla="*/ 511 w 665"/>
                    <a:gd name="T11" fmla="*/ 35 h 770"/>
                    <a:gd name="T12" fmla="*/ 604 w 665"/>
                    <a:gd name="T13" fmla="*/ 0 h 770"/>
                    <a:gd name="T14" fmla="*/ 632 w 665"/>
                    <a:gd name="T15" fmla="*/ 113 h 770"/>
                    <a:gd name="T16" fmla="*/ 488 w 665"/>
                    <a:gd name="T17" fmla="*/ 332 h 7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5" h="770">
                      <a:moveTo>
                        <a:pt x="488" y="332"/>
                      </a:moveTo>
                      <a:cubicBezTo>
                        <a:pt x="482" y="371"/>
                        <a:pt x="477" y="407"/>
                        <a:pt x="473" y="432"/>
                      </a:cubicBezTo>
                      <a:cubicBezTo>
                        <a:pt x="470" y="457"/>
                        <a:pt x="467" y="473"/>
                        <a:pt x="467" y="473"/>
                      </a:cubicBezTo>
                      <a:lnTo>
                        <a:pt x="340" y="770"/>
                      </a:lnTo>
                      <a:cubicBezTo>
                        <a:pt x="224" y="764"/>
                        <a:pt x="131" y="703"/>
                        <a:pt x="101" y="543"/>
                      </a:cubicBezTo>
                      <a:cubicBezTo>
                        <a:pt x="0" y="8"/>
                        <a:pt x="511" y="35"/>
                        <a:pt x="511" y="35"/>
                      </a:cubicBezTo>
                      <a:cubicBezTo>
                        <a:pt x="530" y="25"/>
                        <a:pt x="570" y="11"/>
                        <a:pt x="604" y="0"/>
                      </a:cubicBezTo>
                      <a:cubicBezTo>
                        <a:pt x="610" y="33"/>
                        <a:pt x="619" y="71"/>
                        <a:pt x="632" y="113"/>
                      </a:cubicBezTo>
                      <a:cubicBezTo>
                        <a:pt x="665" y="218"/>
                        <a:pt x="568" y="291"/>
                        <a:pt x="488" y="332"/>
                      </a:cubicBezTo>
                      <a:close/>
                    </a:path>
                  </a:pathLst>
                </a:custGeom>
                <a:solidFill>
                  <a:srgbClr val="D58C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43" name="Freeform 42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84F4A257-9D55-4DA6-9B8B-3F2C1EB49E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91213" y="5067300"/>
                  <a:ext cx="692150" cy="1009650"/>
                </a:xfrm>
                <a:custGeom>
                  <a:avLst/>
                  <a:gdLst>
                    <a:gd name="T0" fmla="*/ 834 w 845"/>
                    <a:gd name="T1" fmla="*/ 68 h 1231"/>
                    <a:gd name="T2" fmla="*/ 833 w 845"/>
                    <a:gd name="T3" fmla="*/ 69 h 1231"/>
                    <a:gd name="T4" fmla="*/ 696 w 845"/>
                    <a:gd name="T5" fmla="*/ 361 h 1231"/>
                    <a:gd name="T6" fmla="*/ 676 w 845"/>
                    <a:gd name="T7" fmla="*/ 389 h 1231"/>
                    <a:gd name="T8" fmla="*/ 472 w 845"/>
                    <a:gd name="T9" fmla="*/ 579 h 1231"/>
                    <a:gd name="T10" fmla="*/ 364 w 845"/>
                    <a:gd name="T11" fmla="*/ 740 h 1231"/>
                    <a:gd name="T12" fmla="*/ 364 w 845"/>
                    <a:gd name="T13" fmla="*/ 1231 h 1231"/>
                    <a:gd name="T14" fmla="*/ 0 w 845"/>
                    <a:gd name="T15" fmla="*/ 1231 h 1231"/>
                    <a:gd name="T16" fmla="*/ 0 w 845"/>
                    <a:gd name="T17" fmla="*/ 624 h 1231"/>
                    <a:gd name="T18" fmla="*/ 431 w 845"/>
                    <a:gd name="T19" fmla="*/ 192 h 1231"/>
                    <a:gd name="T20" fmla="*/ 528 w 845"/>
                    <a:gd name="T21" fmla="*/ 152 h 1231"/>
                    <a:gd name="T22" fmla="*/ 617 w 845"/>
                    <a:gd name="T23" fmla="*/ 26 h 1231"/>
                    <a:gd name="T24" fmla="*/ 675 w 845"/>
                    <a:gd name="T25" fmla="*/ 0 h 1231"/>
                    <a:gd name="T26" fmla="*/ 784 w 845"/>
                    <a:gd name="T27" fmla="*/ 57 h 1231"/>
                    <a:gd name="T28" fmla="*/ 836 w 845"/>
                    <a:gd name="T29" fmla="*/ 23 h 1231"/>
                    <a:gd name="T30" fmla="*/ 834 w 845"/>
                    <a:gd name="T31" fmla="*/ 68 h 1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45" h="1231">
                      <a:moveTo>
                        <a:pt x="834" y="68"/>
                      </a:moveTo>
                      <a:cubicBezTo>
                        <a:pt x="834" y="69"/>
                        <a:pt x="833" y="69"/>
                        <a:pt x="833" y="69"/>
                      </a:cubicBezTo>
                      <a:cubicBezTo>
                        <a:pt x="766" y="149"/>
                        <a:pt x="713" y="308"/>
                        <a:pt x="696" y="361"/>
                      </a:cubicBezTo>
                      <a:cubicBezTo>
                        <a:pt x="693" y="373"/>
                        <a:pt x="686" y="382"/>
                        <a:pt x="676" y="389"/>
                      </a:cubicBezTo>
                      <a:cubicBezTo>
                        <a:pt x="599" y="442"/>
                        <a:pt x="518" y="528"/>
                        <a:pt x="472" y="579"/>
                      </a:cubicBezTo>
                      <a:lnTo>
                        <a:pt x="364" y="740"/>
                      </a:lnTo>
                      <a:lnTo>
                        <a:pt x="364" y="1231"/>
                      </a:lnTo>
                      <a:lnTo>
                        <a:pt x="0" y="1231"/>
                      </a:lnTo>
                      <a:lnTo>
                        <a:pt x="0" y="624"/>
                      </a:lnTo>
                      <a:cubicBezTo>
                        <a:pt x="0" y="200"/>
                        <a:pt x="431" y="192"/>
                        <a:pt x="431" y="192"/>
                      </a:cubicBezTo>
                      <a:cubicBezTo>
                        <a:pt x="465" y="172"/>
                        <a:pt x="499" y="160"/>
                        <a:pt x="528" y="152"/>
                      </a:cubicBezTo>
                      <a:cubicBezTo>
                        <a:pt x="550" y="89"/>
                        <a:pt x="582" y="49"/>
                        <a:pt x="617" y="26"/>
                      </a:cubicBezTo>
                      <a:cubicBezTo>
                        <a:pt x="636" y="13"/>
                        <a:pt x="656" y="5"/>
                        <a:pt x="675" y="0"/>
                      </a:cubicBezTo>
                      <a:cubicBezTo>
                        <a:pt x="708" y="36"/>
                        <a:pt x="752" y="51"/>
                        <a:pt x="784" y="57"/>
                      </a:cubicBezTo>
                      <a:cubicBezTo>
                        <a:pt x="808" y="61"/>
                        <a:pt x="830" y="46"/>
                        <a:pt x="836" y="23"/>
                      </a:cubicBezTo>
                      <a:cubicBezTo>
                        <a:pt x="845" y="36"/>
                        <a:pt x="845" y="55"/>
                        <a:pt x="834" y="68"/>
                      </a:cubicBezTo>
                      <a:close/>
                    </a:path>
                  </a:pathLst>
                </a:custGeom>
                <a:solidFill>
                  <a:srgbClr val="EBAE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44" name="Freeform 43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D6843C65-DBDE-4EFB-8839-9F1FC0020F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89588" y="5018088"/>
                  <a:ext cx="709613" cy="119063"/>
                </a:xfrm>
                <a:custGeom>
                  <a:avLst/>
                  <a:gdLst>
                    <a:gd name="T0" fmla="*/ 854 w 864"/>
                    <a:gd name="T1" fmla="*/ 38 h 145"/>
                    <a:gd name="T2" fmla="*/ 859 w 864"/>
                    <a:gd name="T3" fmla="*/ 67 h 145"/>
                    <a:gd name="T4" fmla="*/ 0 w 864"/>
                    <a:gd name="T5" fmla="*/ 145 h 145"/>
                    <a:gd name="T6" fmla="*/ 864 w 864"/>
                    <a:gd name="T7" fmla="*/ 21 h 145"/>
                    <a:gd name="T8" fmla="*/ 854 w 864"/>
                    <a:gd name="T9" fmla="*/ 38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4" h="145">
                      <a:moveTo>
                        <a:pt x="854" y="38"/>
                      </a:moveTo>
                      <a:cubicBezTo>
                        <a:pt x="856" y="47"/>
                        <a:pt x="857" y="57"/>
                        <a:pt x="859" y="67"/>
                      </a:cubicBezTo>
                      <a:cubicBezTo>
                        <a:pt x="254" y="29"/>
                        <a:pt x="31" y="130"/>
                        <a:pt x="0" y="145"/>
                      </a:cubicBezTo>
                      <a:cubicBezTo>
                        <a:pt x="247" y="0"/>
                        <a:pt x="739" y="15"/>
                        <a:pt x="864" y="21"/>
                      </a:cubicBezTo>
                      <a:cubicBezTo>
                        <a:pt x="860" y="27"/>
                        <a:pt x="857" y="32"/>
                        <a:pt x="854" y="38"/>
                      </a:cubicBezTo>
                      <a:close/>
                    </a:path>
                  </a:pathLst>
                </a:custGeom>
                <a:solidFill>
                  <a:srgbClr val="D58C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45" name="Freeform 44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5BA47D21-082F-497B-AEE5-E799ABBD53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97625" y="5067300"/>
                  <a:ext cx="185738" cy="109538"/>
                </a:xfrm>
                <a:custGeom>
                  <a:avLst/>
                  <a:gdLst>
                    <a:gd name="T0" fmla="*/ 217 w 228"/>
                    <a:gd name="T1" fmla="*/ 68 h 132"/>
                    <a:gd name="T2" fmla="*/ 216 w 228"/>
                    <a:gd name="T3" fmla="*/ 69 h 132"/>
                    <a:gd name="T4" fmla="*/ 0 w 228"/>
                    <a:gd name="T5" fmla="*/ 26 h 132"/>
                    <a:gd name="T6" fmla="*/ 58 w 228"/>
                    <a:gd name="T7" fmla="*/ 0 h 132"/>
                    <a:gd name="T8" fmla="*/ 167 w 228"/>
                    <a:gd name="T9" fmla="*/ 57 h 132"/>
                    <a:gd name="T10" fmla="*/ 219 w 228"/>
                    <a:gd name="T11" fmla="*/ 23 h 132"/>
                    <a:gd name="T12" fmla="*/ 217 w 228"/>
                    <a:gd name="T13" fmla="*/ 68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8" h="132">
                      <a:moveTo>
                        <a:pt x="217" y="68"/>
                      </a:moveTo>
                      <a:cubicBezTo>
                        <a:pt x="217" y="69"/>
                        <a:pt x="216" y="69"/>
                        <a:pt x="216" y="69"/>
                      </a:cubicBezTo>
                      <a:cubicBezTo>
                        <a:pt x="127" y="132"/>
                        <a:pt x="34" y="59"/>
                        <a:pt x="0" y="26"/>
                      </a:cubicBezTo>
                      <a:cubicBezTo>
                        <a:pt x="19" y="13"/>
                        <a:pt x="39" y="5"/>
                        <a:pt x="58" y="0"/>
                      </a:cubicBezTo>
                      <a:cubicBezTo>
                        <a:pt x="91" y="36"/>
                        <a:pt x="135" y="51"/>
                        <a:pt x="167" y="57"/>
                      </a:cubicBezTo>
                      <a:cubicBezTo>
                        <a:pt x="191" y="61"/>
                        <a:pt x="213" y="46"/>
                        <a:pt x="219" y="23"/>
                      </a:cubicBezTo>
                      <a:cubicBezTo>
                        <a:pt x="228" y="36"/>
                        <a:pt x="228" y="55"/>
                        <a:pt x="217" y="68"/>
                      </a:cubicBezTo>
                      <a:close/>
                    </a:path>
                  </a:pathLst>
                </a:custGeom>
                <a:solidFill>
                  <a:srgbClr val="D58C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</p:grpSp>
        </p:grpSp>
        <p:grpSp>
          <p:nvGrpSpPr>
            <p:cNvPr id="29" name="Group 28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7EA67DCF-8545-46FE-8C0B-F05D2B4C1F37}"/>
                </a:ext>
              </a:extLst>
            </p:cNvPr>
            <p:cNvGrpSpPr/>
            <p:nvPr/>
          </p:nvGrpSpPr>
          <p:grpSpPr>
            <a:xfrm>
              <a:off x="7173859" y="3106447"/>
              <a:ext cx="708628" cy="1378458"/>
              <a:chOff x="11493646" y="4476797"/>
              <a:chExt cx="944837" cy="1837944"/>
            </a:xfrm>
          </p:grpSpPr>
          <p:sp>
            <p:nvSpPr>
              <p:cNvPr id="30" name="Freeform: Shape 66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367E921C-90B1-4228-8AE7-C43D003EA9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93646" y="4476798"/>
                <a:ext cx="941685" cy="1612377"/>
              </a:xfrm>
              <a:custGeom>
                <a:avLst/>
                <a:gdLst>
                  <a:gd name="connsiteX0" fmla="*/ 497695 w 941685"/>
                  <a:gd name="connsiteY0" fmla="*/ 535 h 1612377"/>
                  <a:gd name="connsiteX1" fmla="*/ 590408 w 941685"/>
                  <a:gd name="connsiteY1" fmla="*/ 66195 h 1612377"/>
                  <a:gd name="connsiteX2" fmla="*/ 627329 w 941685"/>
                  <a:gd name="connsiteY2" fmla="*/ 686760 h 1612377"/>
                  <a:gd name="connsiteX3" fmla="*/ 659328 w 941685"/>
                  <a:gd name="connsiteY3" fmla="*/ 679553 h 1612377"/>
                  <a:gd name="connsiteX4" fmla="*/ 724966 w 941685"/>
                  <a:gd name="connsiteY4" fmla="*/ 173492 h 1612377"/>
                  <a:gd name="connsiteX5" fmla="*/ 798808 w 941685"/>
                  <a:gd name="connsiteY5" fmla="*/ 122246 h 1612377"/>
                  <a:gd name="connsiteX6" fmla="*/ 817679 w 941685"/>
                  <a:gd name="connsiteY6" fmla="*/ 124648 h 1612377"/>
                  <a:gd name="connsiteX7" fmla="*/ 875112 w 941685"/>
                  <a:gd name="connsiteY7" fmla="*/ 212728 h 1612377"/>
                  <a:gd name="connsiteX8" fmla="*/ 840652 w 941685"/>
                  <a:gd name="connsiteY8" fmla="*/ 694767 h 1612377"/>
                  <a:gd name="connsiteX9" fmla="*/ 847573 w 941685"/>
                  <a:gd name="connsiteY9" fmla="*/ 772332 h 1612377"/>
                  <a:gd name="connsiteX10" fmla="*/ 849457 w 941685"/>
                  <a:gd name="connsiteY10" fmla="*/ 836462 h 1612377"/>
                  <a:gd name="connsiteX11" fmla="*/ 858474 w 941685"/>
                  <a:gd name="connsiteY11" fmla="*/ 939013 h 1612377"/>
                  <a:gd name="connsiteX12" fmla="*/ 861535 w 941685"/>
                  <a:gd name="connsiteY12" fmla="*/ 955766 h 1612377"/>
                  <a:gd name="connsiteX13" fmla="*/ 875112 w 941685"/>
                  <a:gd name="connsiteY13" fmla="*/ 1007852 h 1612377"/>
                  <a:gd name="connsiteX14" fmla="*/ 875307 w 941685"/>
                  <a:gd name="connsiteY14" fmla="*/ 1009603 h 1612377"/>
                  <a:gd name="connsiteX15" fmla="*/ 881428 w 941685"/>
                  <a:gd name="connsiteY15" fmla="*/ 1032752 h 1612377"/>
                  <a:gd name="connsiteX16" fmla="*/ 881764 w 941685"/>
                  <a:gd name="connsiteY16" fmla="*/ 1034229 h 1612377"/>
                  <a:gd name="connsiteX17" fmla="*/ 934177 w 941685"/>
                  <a:gd name="connsiteY17" fmla="*/ 1120666 h 1612377"/>
                  <a:gd name="connsiteX18" fmla="*/ 932536 w 941685"/>
                  <a:gd name="connsiteY18" fmla="*/ 1177504 h 1612377"/>
                  <a:gd name="connsiteX19" fmla="*/ 747209 w 941685"/>
                  <a:gd name="connsiteY19" fmla="*/ 1444881 h 1612377"/>
                  <a:gd name="connsiteX20" fmla="*/ 747209 w 941685"/>
                  <a:gd name="connsiteY20" fmla="*/ 1612377 h 1612377"/>
                  <a:gd name="connsiteX21" fmla="*/ 328877 w 941685"/>
                  <a:gd name="connsiteY21" fmla="*/ 1612377 h 1612377"/>
                  <a:gd name="connsiteX22" fmla="*/ 325395 w 941685"/>
                  <a:gd name="connsiteY22" fmla="*/ 1453421 h 1612377"/>
                  <a:gd name="connsiteX23" fmla="*/ 323981 w 941685"/>
                  <a:gd name="connsiteY23" fmla="*/ 1452487 h 1612377"/>
                  <a:gd name="connsiteX24" fmla="*/ 183800 w 941685"/>
                  <a:gd name="connsiteY24" fmla="*/ 1317173 h 1612377"/>
                  <a:gd name="connsiteX25" fmla="*/ 133678 w 941685"/>
                  <a:gd name="connsiteY25" fmla="*/ 1230395 h 1612377"/>
                  <a:gd name="connsiteX26" fmla="*/ 124229 w 941685"/>
                  <a:gd name="connsiteY26" fmla="*/ 1194443 h 1612377"/>
                  <a:gd name="connsiteX27" fmla="*/ 119931 w 941685"/>
                  <a:gd name="connsiteY27" fmla="*/ 1184563 h 1612377"/>
                  <a:gd name="connsiteX28" fmla="*/ 110823 w 941685"/>
                  <a:gd name="connsiteY28" fmla="*/ 1143437 h 1612377"/>
                  <a:gd name="connsiteX29" fmla="*/ 106843 w 941685"/>
                  <a:gd name="connsiteY29" fmla="*/ 1128294 h 1612377"/>
                  <a:gd name="connsiteX30" fmla="*/ 106336 w 941685"/>
                  <a:gd name="connsiteY30" fmla="*/ 1123176 h 1612377"/>
                  <a:gd name="connsiteX31" fmla="*/ 93919 w 941685"/>
                  <a:gd name="connsiteY31" fmla="*/ 1067107 h 1612377"/>
                  <a:gd name="connsiteX32" fmla="*/ 87445 w 941685"/>
                  <a:gd name="connsiteY32" fmla="*/ 955655 h 1612377"/>
                  <a:gd name="connsiteX33" fmla="*/ 89710 w 941685"/>
                  <a:gd name="connsiteY33" fmla="*/ 899059 h 1612377"/>
                  <a:gd name="connsiteX34" fmla="*/ 33952 w 941685"/>
                  <a:gd name="connsiteY34" fmla="*/ 576905 h 1612377"/>
                  <a:gd name="connsiteX35" fmla="*/ 1308 w 941685"/>
                  <a:gd name="connsiteY35" fmla="*/ 406505 h 1612377"/>
                  <a:gd name="connsiteX36" fmla="*/ 56280 w 941685"/>
                  <a:gd name="connsiteY36" fmla="*/ 328834 h 1612377"/>
                  <a:gd name="connsiteX37" fmla="*/ 135045 w 941685"/>
                  <a:gd name="connsiteY37" fmla="*/ 382483 h 1612377"/>
                  <a:gd name="connsiteX38" fmla="*/ 140008 w 941685"/>
                  <a:gd name="connsiteY38" fmla="*/ 404364 h 1612377"/>
                  <a:gd name="connsiteX39" fmla="*/ 150189 w 941685"/>
                  <a:gd name="connsiteY39" fmla="*/ 420646 h 1612377"/>
                  <a:gd name="connsiteX40" fmla="*/ 237787 w 941685"/>
                  <a:gd name="connsiteY40" fmla="*/ 795299 h 1612377"/>
                  <a:gd name="connsiteX41" fmla="*/ 241707 w 941685"/>
                  <a:gd name="connsiteY41" fmla="*/ 798061 h 1612377"/>
                  <a:gd name="connsiteX42" fmla="*/ 254014 w 941685"/>
                  <a:gd name="connsiteY42" fmla="*/ 782848 h 1612377"/>
                  <a:gd name="connsiteX43" fmla="*/ 192478 w 941685"/>
                  <a:gd name="connsiteY43" fmla="*/ 219134 h 1612377"/>
                  <a:gd name="connsiteX44" fmla="*/ 258116 w 941685"/>
                  <a:gd name="connsiteY44" fmla="*/ 135858 h 1612377"/>
                  <a:gd name="connsiteX45" fmla="*/ 342625 w 941685"/>
                  <a:gd name="connsiteY45" fmla="*/ 200717 h 1612377"/>
                  <a:gd name="connsiteX46" fmla="*/ 418109 w 941685"/>
                  <a:gd name="connsiteY46" fmla="*/ 733202 h 1612377"/>
                  <a:gd name="connsiteX47" fmla="*/ 429595 w 941685"/>
                  <a:gd name="connsiteY47" fmla="*/ 743612 h 1612377"/>
                  <a:gd name="connsiteX48" fmla="*/ 445184 w 941685"/>
                  <a:gd name="connsiteY48" fmla="*/ 729999 h 1612377"/>
                  <a:gd name="connsiteX49" fmla="*/ 424672 w 941685"/>
                  <a:gd name="connsiteY49" fmla="*/ 91818 h 1612377"/>
                  <a:gd name="connsiteX50" fmla="*/ 497695 w 941685"/>
                  <a:gd name="connsiteY50" fmla="*/ 535 h 1612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941685" h="1612377">
                    <a:moveTo>
                      <a:pt x="497695" y="535"/>
                    </a:moveTo>
                    <a:cubicBezTo>
                      <a:pt x="541180" y="-4270"/>
                      <a:pt x="581383" y="23756"/>
                      <a:pt x="590408" y="66195"/>
                    </a:cubicBezTo>
                    <a:lnTo>
                      <a:pt x="627329" y="686760"/>
                    </a:lnTo>
                    <a:cubicBezTo>
                      <a:pt x="631432" y="709982"/>
                      <a:pt x="651123" y="701974"/>
                      <a:pt x="659328" y="679553"/>
                    </a:cubicBezTo>
                    <a:lnTo>
                      <a:pt x="724966" y="173492"/>
                    </a:lnTo>
                    <a:cubicBezTo>
                      <a:pt x="735632" y="142264"/>
                      <a:pt x="765989" y="122246"/>
                      <a:pt x="798808" y="122246"/>
                    </a:cubicBezTo>
                    <a:cubicBezTo>
                      <a:pt x="805372" y="122246"/>
                      <a:pt x="811115" y="123047"/>
                      <a:pt x="817679" y="124648"/>
                    </a:cubicBezTo>
                    <a:cubicBezTo>
                      <a:pt x="857882" y="134257"/>
                      <a:pt x="882496" y="172691"/>
                      <a:pt x="875112" y="212728"/>
                    </a:cubicBezTo>
                    <a:lnTo>
                      <a:pt x="840652" y="694767"/>
                    </a:lnTo>
                    <a:lnTo>
                      <a:pt x="847573" y="772332"/>
                    </a:lnTo>
                    <a:lnTo>
                      <a:pt x="849457" y="836462"/>
                    </a:lnTo>
                    <a:cubicBezTo>
                      <a:pt x="852736" y="863702"/>
                      <a:pt x="856835" y="898954"/>
                      <a:pt x="858474" y="939013"/>
                    </a:cubicBezTo>
                    <a:lnTo>
                      <a:pt x="861535" y="955766"/>
                    </a:lnTo>
                    <a:lnTo>
                      <a:pt x="875112" y="1007852"/>
                    </a:lnTo>
                    <a:lnTo>
                      <a:pt x="875307" y="1009603"/>
                    </a:lnTo>
                    <a:lnTo>
                      <a:pt x="881428" y="1032752"/>
                    </a:lnTo>
                    <a:lnTo>
                      <a:pt x="881764" y="1034229"/>
                    </a:lnTo>
                    <a:lnTo>
                      <a:pt x="934177" y="1120666"/>
                    </a:lnTo>
                    <a:cubicBezTo>
                      <a:pt x="944837" y="1138278"/>
                      <a:pt x="944017" y="1160693"/>
                      <a:pt x="932536" y="1177504"/>
                    </a:cubicBezTo>
                    <a:lnTo>
                      <a:pt x="747209" y="1444881"/>
                    </a:lnTo>
                    <a:lnTo>
                      <a:pt x="747209" y="1612377"/>
                    </a:lnTo>
                    <a:lnTo>
                      <a:pt x="328877" y="1612377"/>
                    </a:lnTo>
                    <a:lnTo>
                      <a:pt x="325395" y="1453421"/>
                    </a:lnTo>
                    <a:lnTo>
                      <a:pt x="323981" y="1452487"/>
                    </a:lnTo>
                    <a:cubicBezTo>
                      <a:pt x="304460" y="1438704"/>
                      <a:pt x="256350" y="1400697"/>
                      <a:pt x="183800" y="1317173"/>
                    </a:cubicBezTo>
                    <a:cubicBezTo>
                      <a:pt x="162486" y="1292537"/>
                      <a:pt x="146141" y="1262743"/>
                      <a:pt x="133678" y="1230395"/>
                    </a:cubicBezTo>
                    <a:lnTo>
                      <a:pt x="124229" y="1194443"/>
                    </a:lnTo>
                    <a:lnTo>
                      <a:pt x="119931" y="1184563"/>
                    </a:lnTo>
                    <a:lnTo>
                      <a:pt x="110823" y="1143437"/>
                    </a:lnTo>
                    <a:lnTo>
                      <a:pt x="106843" y="1128294"/>
                    </a:lnTo>
                    <a:lnTo>
                      <a:pt x="106336" y="1123176"/>
                    </a:lnTo>
                    <a:lnTo>
                      <a:pt x="93919" y="1067107"/>
                    </a:lnTo>
                    <a:cubicBezTo>
                      <a:pt x="89048" y="1027671"/>
                      <a:pt x="87432" y="989236"/>
                      <a:pt x="87445" y="955655"/>
                    </a:cubicBezTo>
                    <a:lnTo>
                      <a:pt x="89710" y="899059"/>
                    </a:lnTo>
                    <a:lnTo>
                      <a:pt x="33952" y="576905"/>
                    </a:lnTo>
                    <a:lnTo>
                      <a:pt x="1308" y="406505"/>
                    </a:lnTo>
                    <a:cubicBezTo>
                      <a:pt x="-6076" y="369671"/>
                      <a:pt x="18538" y="335240"/>
                      <a:pt x="56280" y="328834"/>
                    </a:cubicBezTo>
                    <a:cubicBezTo>
                      <a:pt x="92381" y="322428"/>
                      <a:pt x="126841" y="347251"/>
                      <a:pt x="135045" y="382483"/>
                    </a:cubicBezTo>
                    <a:lnTo>
                      <a:pt x="140008" y="404364"/>
                    </a:lnTo>
                    <a:lnTo>
                      <a:pt x="150189" y="420646"/>
                    </a:lnTo>
                    <a:lnTo>
                      <a:pt x="237787" y="795299"/>
                    </a:lnTo>
                    <a:lnTo>
                      <a:pt x="241707" y="798061"/>
                    </a:lnTo>
                    <a:cubicBezTo>
                      <a:pt x="249091" y="797260"/>
                      <a:pt x="254834" y="790055"/>
                      <a:pt x="254014" y="782848"/>
                    </a:cubicBezTo>
                    <a:lnTo>
                      <a:pt x="192478" y="219134"/>
                    </a:lnTo>
                    <a:cubicBezTo>
                      <a:pt x="186735" y="178297"/>
                      <a:pt x="216272" y="140663"/>
                      <a:pt x="258116" y="135858"/>
                    </a:cubicBezTo>
                    <a:cubicBezTo>
                      <a:pt x="299140" y="131054"/>
                      <a:pt x="335241" y="160680"/>
                      <a:pt x="342625" y="200717"/>
                    </a:cubicBezTo>
                    <a:lnTo>
                      <a:pt x="418109" y="733202"/>
                    </a:lnTo>
                    <a:cubicBezTo>
                      <a:pt x="418929" y="738006"/>
                      <a:pt x="423852" y="742811"/>
                      <a:pt x="429595" y="743612"/>
                    </a:cubicBezTo>
                    <a:cubicBezTo>
                      <a:pt x="437800" y="745213"/>
                      <a:pt x="446005" y="738807"/>
                      <a:pt x="445184" y="729999"/>
                    </a:cubicBezTo>
                    <a:lnTo>
                      <a:pt x="424672" y="91818"/>
                    </a:lnTo>
                    <a:cubicBezTo>
                      <a:pt x="418929" y="46977"/>
                      <a:pt x="451748" y="6139"/>
                      <a:pt x="497695" y="535"/>
                    </a:cubicBezTo>
                    <a:close/>
                  </a:path>
                </a:pathLst>
              </a:custGeom>
              <a:solidFill>
                <a:srgbClr val="EBAE78"/>
              </a:solidFill>
              <a:ln w="139700">
                <a:solidFill>
                  <a:srgbClr val="F0EEEF"/>
                </a:solidFill>
                <a:round/>
                <a:headEnd/>
                <a:tailEnd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350"/>
              </a:p>
            </p:txBody>
          </p:sp>
          <p:grpSp>
            <p:nvGrpSpPr>
              <p:cNvPr id="31" name="Group 30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7EF4D73F-7507-484B-B638-FDA9C9C9522F}"/>
                  </a:ext>
                </a:extLst>
              </p:cNvPr>
              <p:cNvGrpSpPr/>
              <p:nvPr/>
            </p:nvGrpSpPr>
            <p:grpSpPr>
              <a:xfrm>
                <a:off x="11493646" y="4476797"/>
                <a:ext cx="944837" cy="1837944"/>
                <a:chOff x="10003286" y="3749283"/>
                <a:chExt cx="944837" cy="1881581"/>
              </a:xfrm>
            </p:grpSpPr>
            <p:sp>
              <p:nvSpPr>
                <p:cNvPr id="32" name="Freeform: Shape 54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747A4274-1732-4CF6-84A1-D639EBF8F0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003286" y="3749283"/>
                  <a:ext cx="888695" cy="1881581"/>
                </a:xfrm>
                <a:custGeom>
                  <a:avLst/>
                  <a:gdLst>
                    <a:gd name="connsiteX0" fmla="*/ 497695 w 888695"/>
                    <a:gd name="connsiteY0" fmla="*/ 547 h 1881581"/>
                    <a:gd name="connsiteX1" fmla="*/ 590408 w 888695"/>
                    <a:gd name="connsiteY1" fmla="*/ 67766 h 1881581"/>
                    <a:gd name="connsiteX2" fmla="*/ 627329 w 888695"/>
                    <a:gd name="connsiteY2" fmla="*/ 703065 h 1881581"/>
                    <a:gd name="connsiteX3" fmla="*/ 659328 w 888695"/>
                    <a:gd name="connsiteY3" fmla="*/ 695687 h 1881581"/>
                    <a:gd name="connsiteX4" fmla="*/ 724966 w 888695"/>
                    <a:gd name="connsiteY4" fmla="*/ 177611 h 1881581"/>
                    <a:gd name="connsiteX5" fmla="*/ 798808 w 888695"/>
                    <a:gd name="connsiteY5" fmla="*/ 125148 h 1881581"/>
                    <a:gd name="connsiteX6" fmla="*/ 817679 w 888695"/>
                    <a:gd name="connsiteY6" fmla="*/ 127607 h 1881581"/>
                    <a:gd name="connsiteX7" fmla="*/ 875112 w 888695"/>
                    <a:gd name="connsiteY7" fmla="*/ 217778 h 1881581"/>
                    <a:gd name="connsiteX8" fmla="*/ 840652 w 888695"/>
                    <a:gd name="connsiteY8" fmla="*/ 711262 h 1881581"/>
                    <a:gd name="connsiteX9" fmla="*/ 837370 w 888695"/>
                    <a:gd name="connsiteY9" fmla="*/ 753889 h 1881581"/>
                    <a:gd name="connsiteX10" fmla="*/ 835085 w 888695"/>
                    <a:gd name="connsiteY10" fmla="*/ 788588 h 1881581"/>
                    <a:gd name="connsiteX11" fmla="*/ 847573 w 888695"/>
                    <a:gd name="connsiteY11" fmla="*/ 790669 h 1881581"/>
                    <a:gd name="connsiteX12" fmla="*/ 849457 w 888695"/>
                    <a:gd name="connsiteY12" fmla="*/ 856321 h 1881581"/>
                    <a:gd name="connsiteX13" fmla="*/ 858474 w 888695"/>
                    <a:gd name="connsiteY13" fmla="*/ 961307 h 1881581"/>
                    <a:gd name="connsiteX14" fmla="*/ 861535 w 888695"/>
                    <a:gd name="connsiteY14" fmla="*/ 978458 h 1881581"/>
                    <a:gd name="connsiteX15" fmla="*/ 875112 w 888695"/>
                    <a:gd name="connsiteY15" fmla="*/ 1031781 h 1881581"/>
                    <a:gd name="connsiteX16" fmla="*/ 875307 w 888695"/>
                    <a:gd name="connsiteY16" fmla="*/ 1033573 h 1881581"/>
                    <a:gd name="connsiteX17" fmla="*/ 881428 w 888695"/>
                    <a:gd name="connsiteY17" fmla="*/ 1057272 h 1881581"/>
                    <a:gd name="connsiteX18" fmla="*/ 883068 w 888695"/>
                    <a:gd name="connsiteY18" fmla="*/ 1064654 h 1881581"/>
                    <a:gd name="connsiteX19" fmla="*/ 816666 w 888695"/>
                    <a:gd name="connsiteY19" fmla="*/ 1213111 h 1881581"/>
                    <a:gd name="connsiteX20" fmla="*/ 530564 w 888695"/>
                    <a:gd name="connsiteY20" fmla="*/ 1881581 h 1881581"/>
                    <a:gd name="connsiteX21" fmla="*/ 333818 w 888695"/>
                    <a:gd name="connsiteY21" fmla="*/ 1881581 h 1881581"/>
                    <a:gd name="connsiteX22" fmla="*/ 333818 w 888695"/>
                    <a:gd name="connsiteY22" fmla="*/ 1848242 h 1881581"/>
                    <a:gd name="connsiteX23" fmla="*/ 325395 w 888695"/>
                    <a:gd name="connsiteY23" fmla="*/ 1848242 h 1881581"/>
                    <a:gd name="connsiteX24" fmla="*/ 325395 w 888695"/>
                    <a:gd name="connsiteY24" fmla="*/ 1487928 h 1881581"/>
                    <a:gd name="connsiteX25" fmla="*/ 323981 w 888695"/>
                    <a:gd name="connsiteY25" fmla="*/ 1486972 h 1881581"/>
                    <a:gd name="connsiteX26" fmla="*/ 183800 w 888695"/>
                    <a:gd name="connsiteY26" fmla="*/ 1348446 h 1881581"/>
                    <a:gd name="connsiteX27" fmla="*/ 133678 w 888695"/>
                    <a:gd name="connsiteY27" fmla="*/ 1259607 h 1881581"/>
                    <a:gd name="connsiteX28" fmla="*/ 124229 w 888695"/>
                    <a:gd name="connsiteY28" fmla="*/ 1222802 h 1881581"/>
                    <a:gd name="connsiteX29" fmla="*/ 119931 w 888695"/>
                    <a:gd name="connsiteY29" fmla="*/ 1212687 h 1881581"/>
                    <a:gd name="connsiteX30" fmla="*/ 110823 w 888695"/>
                    <a:gd name="connsiteY30" fmla="*/ 1170585 h 1881581"/>
                    <a:gd name="connsiteX31" fmla="*/ 106843 w 888695"/>
                    <a:gd name="connsiteY31" fmla="*/ 1155082 h 1881581"/>
                    <a:gd name="connsiteX32" fmla="*/ 106336 w 888695"/>
                    <a:gd name="connsiteY32" fmla="*/ 1149843 h 1881581"/>
                    <a:gd name="connsiteX33" fmla="*/ 93919 w 888695"/>
                    <a:gd name="connsiteY33" fmla="*/ 1092442 h 1881581"/>
                    <a:gd name="connsiteX34" fmla="*/ 87445 w 888695"/>
                    <a:gd name="connsiteY34" fmla="*/ 978344 h 1881581"/>
                    <a:gd name="connsiteX35" fmla="*/ 89710 w 888695"/>
                    <a:gd name="connsiteY35" fmla="*/ 920404 h 1881581"/>
                    <a:gd name="connsiteX36" fmla="*/ 33952 w 888695"/>
                    <a:gd name="connsiteY36" fmla="*/ 590602 h 1881581"/>
                    <a:gd name="connsiteX37" fmla="*/ 1308 w 888695"/>
                    <a:gd name="connsiteY37" fmla="*/ 416156 h 1881581"/>
                    <a:gd name="connsiteX38" fmla="*/ 56280 w 888695"/>
                    <a:gd name="connsiteY38" fmla="*/ 336641 h 1881581"/>
                    <a:gd name="connsiteX39" fmla="*/ 135045 w 888695"/>
                    <a:gd name="connsiteY39" fmla="*/ 391564 h 1881581"/>
                    <a:gd name="connsiteX40" fmla="*/ 140008 w 888695"/>
                    <a:gd name="connsiteY40" fmla="*/ 413964 h 1881581"/>
                    <a:gd name="connsiteX41" fmla="*/ 150189 w 888695"/>
                    <a:gd name="connsiteY41" fmla="*/ 430633 h 1881581"/>
                    <a:gd name="connsiteX42" fmla="*/ 237787 w 888695"/>
                    <a:gd name="connsiteY42" fmla="*/ 814181 h 1881581"/>
                    <a:gd name="connsiteX43" fmla="*/ 241707 w 888695"/>
                    <a:gd name="connsiteY43" fmla="*/ 817009 h 1881581"/>
                    <a:gd name="connsiteX44" fmla="*/ 254014 w 888695"/>
                    <a:gd name="connsiteY44" fmla="*/ 801434 h 1881581"/>
                    <a:gd name="connsiteX45" fmla="*/ 192478 w 888695"/>
                    <a:gd name="connsiteY45" fmla="*/ 224336 h 1881581"/>
                    <a:gd name="connsiteX46" fmla="*/ 258116 w 888695"/>
                    <a:gd name="connsiteY46" fmla="*/ 139083 h 1881581"/>
                    <a:gd name="connsiteX47" fmla="*/ 342625 w 888695"/>
                    <a:gd name="connsiteY47" fmla="*/ 205482 h 1881581"/>
                    <a:gd name="connsiteX48" fmla="*/ 418109 w 888695"/>
                    <a:gd name="connsiteY48" fmla="*/ 750610 h 1881581"/>
                    <a:gd name="connsiteX49" fmla="*/ 429595 w 888695"/>
                    <a:gd name="connsiteY49" fmla="*/ 761267 h 1881581"/>
                    <a:gd name="connsiteX50" fmla="*/ 445184 w 888695"/>
                    <a:gd name="connsiteY50" fmla="*/ 747331 h 1881581"/>
                    <a:gd name="connsiteX51" fmla="*/ 424672 w 888695"/>
                    <a:gd name="connsiteY51" fmla="*/ 93998 h 1881581"/>
                    <a:gd name="connsiteX52" fmla="*/ 497695 w 888695"/>
                    <a:gd name="connsiteY52" fmla="*/ 547 h 1881581"/>
                    <a:gd name="connsiteX0" fmla="*/ 497695 w 888695"/>
                    <a:gd name="connsiteY0" fmla="*/ 547 h 1881581"/>
                    <a:gd name="connsiteX1" fmla="*/ 590408 w 888695"/>
                    <a:gd name="connsiteY1" fmla="*/ 67766 h 1881581"/>
                    <a:gd name="connsiteX2" fmla="*/ 627329 w 888695"/>
                    <a:gd name="connsiteY2" fmla="*/ 703065 h 1881581"/>
                    <a:gd name="connsiteX3" fmla="*/ 659328 w 888695"/>
                    <a:gd name="connsiteY3" fmla="*/ 695687 h 1881581"/>
                    <a:gd name="connsiteX4" fmla="*/ 724966 w 888695"/>
                    <a:gd name="connsiteY4" fmla="*/ 177611 h 1881581"/>
                    <a:gd name="connsiteX5" fmla="*/ 798808 w 888695"/>
                    <a:gd name="connsiteY5" fmla="*/ 125148 h 1881581"/>
                    <a:gd name="connsiteX6" fmla="*/ 817679 w 888695"/>
                    <a:gd name="connsiteY6" fmla="*/ 127607 h 1881581"/>
                    <a:gd name="connsiteX7" fmla="*/ 875112 w 888695"/>
                    <a:gd name="connsiteY7" fmla="*/ 217778 h 1881581"/>
                    <a:gd name="connsiteX8" fmla="*/ 840652 w 888695"/>
                    <a:gd name="connsiteY8" fmla="*/ 711262 h 1881581"/>
                    <a:gd name="connsiteX9" fmla="*/ 837370 w 888695"/>
                    <a:gd name="connsiteY9" fmla="*/ 753889 h 1881581"/>
                    <a:gd name="connsiteX10" fmla="*/ 847573 w 888695"/>
                    <a:gd name="connsiteY10" fmla="*/ 790669 h 1881581"/>
                    <a:gd name="connsiteX11" fmla="*/ 849457 w 888695"/>
                    <a:gd name="connsiteY11" fmla="*/ 856321 h 1881581"/>
                    <a:gd name="connsiteX12" fmla="*/ 858474 w 888695"/>
                    <a:gd name="connsiteY12" fmla="*/ 961307 h 1881581"/>
                    <a:gd name="connsiteX13" fmla="*/ 861535 w 888695"/>
                    <a:gd name="connsiteY13" fmla="*/ 978458 h 1881581"/>
                    <a:gd name="connsiteX14" fmla="*/ 875112 w 888695"/>
                    <a:gd name="connsiteY14" fmla="*/ 1031781 h 1881581"/>
                    <a:gd name="connsiteX15" fmla="*/ 875307 w 888695"/>
                    <a:gd name="connsiteY15" fmla="*/ 1033573 h 1881581"/>
                    <a:gd name="connsiteX16" fmla="*/ 881428 w 888695"/>
                    <a:gd name="connsiteY16" fmla="*/ 1057272 h 1881581"/>
                    <a:gd name="connsiteX17" fmla="*/ 883068 w 888695"/>
                    <a:gd name="connsiteY17" fmla="*/ 1064654 h 1881581"/>
                    <a:gd name="connsiteX18" fmla="*/ 816666 w 888695"/>
                    <a:gd name="connsiteY18" fmla="*/ 1213111 h 1881581"/>
                    <a:gd name="connsiteX19" fmla="*/ 530564 w 888695"/>
                    <a:gd name="connsiteY19" fmla="*/ 1881581 h 1881581"/>
                    <a:gd name="connsiteX20" fmla="*/ 333818 w 888695"/>
                    <a:gd name="connsiteY20" fmla="*/ 1881581 h 1881581"/>
                    <a:gd name="connsiteX21" fmla="*/ 333818 w 888695"/>
                    <a:gd name="connsiteY21" fmla="*/ 1848242 h 1881581"/>
                    <a:gd name="connsiteX22" fmla="*/ 325395 w 888695"/>
                    <a:gd name="connsiteY22" fmla="*/ 1848242 h 1881581"/>
                    <a:gd name="connsiteX23" fmla="*/ 325395 w 888695"/>
                    <a:gd name="connsiteY23" fmla="*/ 1487928 h 1881581"/>
                    <a:gd name="connsiteX24" fmla="*/ 323981 w 888695"/>
                    <a:gd name="connsiteY24" fmla="*/ 1486972 h 1881581"/>
                    <a:gd name="connsiteX25" fmla="*/ 183800 w 888695"/>
                    <a:gd name="connsiteY25" fmla="*/ 1348446 h 1881581"/>
                    <a:gd name="connsiteX26" fmla="*/ 133678 w 888695"/>
                    <a:gd name="connsiteY26" fmla="*/ 1259607 h 1881581"/>
                    <a:gd name="connsiteX27" fmla="*/ 124229 w 888695"/>
                    <a:gd name="connsiteY27" fmla="*/ 1222802 h 1881581"/>
                    <a:gd name="connsiteX28" fmla="*/ 119931 w 888695"/>
                    <a:gd name="connsiteY28" fmla="*/ 1212687 h 1881581"/>
                    <a:gd name="connsiteX29" fmla="*/ 110823 w 888695"/>
                    <a:gd name="connsiteY29" fmla="*/ 1170585 h 1881581"/>
                    <a:gd name="connsiteX30" fmla="*/ 106843 w 888695"/>
                    <a:gd name="connsiteY30" fmla="*/ 1155082 h 1881581"/>
                    <a:gd name="connsiteX31" fmla="*/ 106336 w 888695"/>
                    <a:gd name="connsiteY31" fmla="*/ 1149843 h 1881581"/>
                    <a:gd name="connsiteX32" fmla="*/ 93919 w 888695"/>
                    <a:gd name="connsiteY32" fmla="*/ 1092442 h 1881581"/>
                    <a:gd name="connsiteX33" fmla="*/ 87445 w 888695"/>
                    <a:gd name="connsiteY33" fmla="*/ 978344 h 1881581"/>
                    <a:gd name="connsiteX34" fmla="*/ 89710 w 888695"/>
                    <a:gd name="connsiteY34" fmla="*/ 920404 h 1881581"/>
                    <a:gd name="connsiteX35" fmla="*/ 33952 w 888695"/>
                    <a:gd name="connsiteY35" fmla="*/ 590602 h 1881581"/>
                    <a:gd name="connsiteX36" fmla="*/ 1308 w 888695"/>
                    <a:gd name="connsiteY36" fmla="*/ 416156 h 1881581"/>
                    <a:gd name="connsiteX37" fmla="*/ 56280 w 888695"/>
                    <a:gd name="connsiteY37" fmla="*/ 336641 h 1881581"/>
                    <a:gd name="connsiteX38" fmla="*/ 135045 w 888695"/>
                    <a:gd name="connsiteY38" fmla="*/ 391564 h 1881581"/>
                    <a:gd name="connsiteX39" fmla="*/ 140008 w 888695"/>
                    <a:gd name="connsiteY39" fmla="*/ 413964 h 1881581"/>
                    <a:gd name="connsiteX40" fmla="*/ 150189 w 888695"/>
                    <a:gd name="connsiteY40" fmla="*/ 430633 h 1881581"/>
                    <a:gd name="connsiteX41" fmla="*/ 237787 w 888695"/>
                    <a:gd name="connsiteY41" fmla="*/ 814181 h 1881581"/>
                    <a:gd name="connsiteX42" fmla="*/ 241707 w 888695"/>
                    <a:gd name="connsiteY42" fmla="*/ 817009 h 1881581"/>
                    <a:gd name="connsiteX43" fmla="*/ 254014 w 888695"/>
                    <a:gd name="connsiteY43" fmla="*/ 801434 h 1881581"/>
                    <a:gd name="connsiteX44" fmla="*/ 192478 w 888695"/>
                    <a:gd name="connsiteY44" fmla="*/ 224336 h 1881581"/>
                    <a:gd name="connsiteX45" fmla="*/ 258116 w 888695"/>
                    <a:gd name="connsiteY45" fmla="*/ 139083 h 1881581"/>
                    <a:gd name="connsiteX46" fmla="*/ 342625 w 888695"/>
                    <a:gd name="connsiteY46" fmla="*/ 205482 h 1881581"/>
                    <a:gd name="connsiteX47" fmla="*/ 418109 w 888695"/>
                    <a:gd name="connsiteY47" fmla="*/ 750610 h 1881581"/>
                    <a:gd name="connsiteX48" fmla="*/ 429595 w 888695"/>
                    <a:gd name="connsiteY48" fmla="*/ 761267 h 1881581"/>
                    <a:gd name="connsiteX49" fmla="*/ 445184 w 888695"/>
                    <a:gd name="connsiteY49" fmla="*/ 747331 h 1881581"/>
                    <a:gd name="connsiteX50" fmla="*/ 424672 w 888695"/>
                    <a:gd name="connsiteY50" fmla="*/ 93998 h 1881581"/>
                    <a:gd name="connsiteX51" fmla="*/ 497695 w 888695"/>
                    <a:gd name="connsiteY51" fmla="*/ 547 h 1881581"/>
                    <a:gd name="connsiteX0" fmla="*/ 497695 w 888695"/>
                    <a:gd name="connsiteY0" fmla="*/ 547 h 1881581"/>
                    <a:gd name="connsiteX1" fmla="*/ 590408 w 888695"/>
                    <a:gd name="connsiteY1" fmla="*/ 67766 h 1881581"/>
                    <a:gd name="connsiteX2" fmla="*/ 627329 w 888695"/>
                    <a:gd name="connsiteY2" fmla="*/ 703065 h 1881581"/>
                    <a:gd name="connsiteX3" fmla="*/ 659328 w 888695"/>
                    <a:gd name="connsiteY3" fmla="*/ 695687 h 1881581"/>
                    <a:gd name="connsiteX4" fmla="*/ 724966 w 888695"/>
                    <a:gd name="connsiteY4" fmla="*/ 177611 h 1881581"/>
                    <a:gd name="connsiteX5" fmla="*/ 798808 w 888695"/>
                    <a:gd name="connsiteY5" fmla="*/ 125148 h 1881581"/>
                    <a:gd name="connsiteX6" fmla="*/ 817679 w 888695"/>
                    <a:gd name="connsiteY6" fmla="*/ 127607 h 1881581"/>
                    <a:gd name="connsiteX7" fmla="*/ 875112 w 888695"/>
                    <a:gd name="connsiteY7" fmla="*/ 217778 h 1881581"/>
                    <a:gd name="connsiteX8" fmla="*/ 840652 w 888695"/>
                    <a:gd name="connsiteY8" fmla="*/ 711262 h 1881581"/>
                    <a:gd name="connsiteX9" fmla="*/ 847573 w 888695"/>
                    <a:gd name="connsiteY9" fmla="*/ 790669 h 1881581"/>
                    <a:gd name="connsiteX10" fmla="*/ 849457 w 888695"/>
                    <a:gd name="connsiteY10" fmla="*/ 856321 h 1881581"/>
                    <a:gd name="connsiteX11" fmla="*/ 858474 w 888695"/>
                    <a:gd name="connsiteY11" fmla="*/ 961307 h 1881581"/>
                    <a:gd name="connsiteX12" fmla="*/ 861535 w 888695"/>
                    <a:gd name="connsiteY12" fmla="*/ 978458 h 1881581"/>
                    <a:gd name="connsiteX13" fmla="*/ 875112 w 888695"/>
                    <a:gd name="connsiteY13" fmla="*/ 1031781 h 1881581"/>
                    <a:gd name="connsiteX14" fmla="*/ 875307 w 888695"/>
                    <a:gd name="connsiteY14" fmla="*/ 1033573 h 1881581"/>
                    <a:gd name="connsiteX15" fmla="*/ 881428 w 888695"/>
                    <a:gd name="connsiteY15" fmla="*/ 1057272 h 1881581"/>
                    <a:gd name="connsiteX16" fmla="*/ 883068 w 888695"/>
                    <a:gd name="connsiteY16" fmla="*/ 1064654 h 1881581"/>
                    <a:gd name="connsiteX17" fmla="*/ 816666 w 888695"/>
                    <a:gd name="connsiteY17" fmla="*/ 1213111 h 1881581"/>
                    <a:gd name="connsiteX18" fmla="*/ 530564 w 888695"/>
                    <a:gd name="connsiteY18" fmla="*/ 1881581 h 1881581"/>
                    <a:gd name="connsiteX19" fmla="*/ 333818 w 888695"/>
                    <a:gd name="connsiteY19" fmla="*/ 1881581 h 1881581"/>
                    <a:gd name="connsiteX20" fmla="*/ 333818 w 888695"/>
                    <a:gd name="connsiteY20" fmla="*/ 1848242 h 1881581"/>
                    <a:gd name="connsiteX21" fmla="*/ 325395 w 888695"/>
                    <a:gd name="connsiteY21" fmla="*/ 1848242 h 1881581"/>
                    <a:gd name="connsiteX22" fmla="*/ 325395 w 888695"/>
                    <a:gd name="connsiteY22" fmla="*/ 1487928 h 1881581"/>
                    <a:gd name="connsiteX23" fmla="*/ 323981 w 888695"/>
                    <a:gd name="connsiteY23" fmla="*/ 1486972 h 1881581"/>
                    <a:gd name="connsiteX24" fmla="*/ 183800 w 888695"/>
                    <a:gd name="connsiteY24" fmla="*/ 1348446 h 1881581"/>
                    <a:gd name="connsiteX25" fmla="*/ 133678 w 888695"/>
                    <a:gd name="connsiteY25" fmla="*/ 1259607 h 1881581"/>
                    <a:gd name="connsiteX26" fmla="*/ 124229 w 888695"/>
                    <a:gd name="connsiteY26" fmla="*/ 1222802 h 1881581"/>
                    <a:gd name="connsiteX27" fmla="*/ 119931 w 888695"/>
                    <a:gd name="connsiteY27" fmla="*/ 1212687 h 1881581"/>
                    <a:gd name="connsiteX28" fmla="*/ 110823 w 888695"/>
                    <a:gd name="connsiteY28" fmla="*/ 1170585 h 1881581"/>
                    <a:gd name="connsiteX29" fmla="*/ 106843 w 888695"/>
                    <a:gd name="connsiteY29" fmla="*/ 1155082 h 1881581"/>
                    <a:gd name="connsiteX30" fmla="*/ 106336 w 888695"/>
                    <a:gd name="connsiteY30" fmla="*/ 1149843 h 1881581"/>
                    <a:gd name="connsiteX31" fmla="*/ 93919 w 888695"/>
                    <a:gd name="connsiteY31" fmla="*/ 1092442 h 1881581"/>
                    <a:gd name="connsiteX32" fmla="*/ 87445 w 888695"/>
                    <a:gd name="connsiteY32" fmla="*/ 978344 h 1881581"/>
                    <a:gd name="connsiteX33" fmla="*/ 89710 w 888695"/>
                    <a:gd name="connsiteY33" fmla="*/ 920404 h 1881581"/>
                    <a:gd name="connsiteX34" fmla="*/ 33952 w 888695"/>
                    <a:gd name="connsiteY34" fmla="*/ 590602 h 1881581"/>
                    <a:gd name="connsiteX35" fmla="*/ 1308 w 888695"/>
                    <a:gd name="connsiteY35" fmla="*/ 416156 h 1881581"/>
                    <a:gd name="connsiteX36" fmla="*/ 56280 w 888695"/>
                    <a:gd name="connsiteY36" fmla="*/ 336641 h 1881581"/>
                    <a:gd name="connsiteX37" fmla="*/ 135045 w 888695"/>
                    <a:gd name="connsiteY37" fmla="*/ 391564 h 1881581"/>
                    <a:gd name="connsiteX38" fmla="*/ 140008 w 888695"/>
                    <a:gd name="connsiteY38" fmla="*/ 413964 h 1881581"/>
                    <a:gd name="connsiteX39" fmla="*/ 150189 w 888695"/>
                    <a:gd name="connsiteY39" fmla="*/ 430633 h 1881581"/>
                    <a:gd name="connsiteX40" fmla="*/ 237787 w 888695"/>
                    <a:gd name="connsiteY40" fmla="*/ 814181 h 1881581"/>
                    <a:gd name="connsiteX41" fmla="*/ 241707 w 888695"/>
                    <a:gd name="connsiteY41" fmla="*/ 817009 h 1881581"/>
                    <a:gd name="connsiteX42" fmla="*/ 254014 w 888695"/>
                    <a:gd name="connsiteY42" fmla="*/ 801434 h 1881581"/>
                    <a:gd name="connsiteX43" fmla="*/ 192478 w 888695"/>
                    <a:gd name="connsiteY43" fmla="*/ 224336 h 1881581"/>
                    <a:gd name="connsiteX44" fmla="*/ 258116 w 888695"/>
                    <a:gd name="connsiteY44" fmla="*/ 139083 h 1881581"/>
                    <a:gd name="connsiteX45" fmla="*/ 342625 w 888695"/>
                    <a:gd name="connsiteY45" fmla="*/ 205482 h 1881581"/>
                    <a:gd name="connsiteX46" fmla="*/ 418109 w 888695"/>
                    <a:gd name="connsiteY46" fmla="*/ 750610 h 1881581"/>
                    <a:gd name="connsiteX47" fmla="*/ 429595 w 888695"/>
                    <a:gd name="connsiteY47" fmla="*/ 761267 h 1881581"/>
                    <a:gd name="connsiteX48" fmla="*/ 445184 w 888695"/>
                    <a:gd name="connsiteY48" fmla="*/ 747331 h 1881581"/>
                    <a:gd name="connsiteX49" fmla="*/ 424672 w 888695"/>
                    <a:gd name="connsiteY49" fmla="*/ 93998 h 1881581"/>
                    <a:gd name="connsiteX50" fmla="*/ 497695 w 888695"/>
                    <a:gd name="connsiteY50" fmla="*/ 547 h 1881581"/>
                    <a:gd name="connsiteX0" fmla="*/ 497695 w 888695"/>
                    <a:gd name="connsiteY0" fmla="*/ 547 h 1881581"/>
                    <a:gd name="connsiteX1" fmla="*/ 590408 w 888695"/>
                    <a:gd name="connsiteY1" fmla="*/ 67766 h 1881581"/>
                    <a:gd name="connsiteX2" fmla="*/ 627329 w 888695"/>
                    <a:gd name="connsiteY2" fmla="*/ 703065 h 1881581"/>
                    <a:gd name="connsiteX3" fmla="*/ 659328 w 888695"/>
                    <a:gd name="connsiteY3" fmla="*/ 695687 h 1881581"/>
                    <a:gd name="connsiteX4" fmla="*/ 724966 w 888695"/>
                    <a:gd name="connsiteY4" fmla="*/ 177611 h 1881581"/>
                    <a:gd name="connsiteX5" fmla="*/ 798808 w 888695"/>
                    <a:gd name="connsiteY5" fmla="*/ 125148 h 1881581"/>
                    <a:gd name="connsiteX6" fmla="*/ 817679 w 888695"/>
                    <a:gd name="connsiteY6" fmla="*/ 127607 h 1881581"/>
                    <a:gd name="connsiteX7" fmla="*/ 875112 w 888695"/>
                    <a:gd name="connsiteY7" fmla="*/ 217778 h 1881581"/>
                    <a:gd name="connsiteX8" fmla="*/ 840652 w 888695"/>
                    <a:gd name="connsiteY8" fmla="*/ 711262 h 1881581"/>
                    <a:gd name="connsiteX9" fmla="*/ 847573 w 888695"/>
                    <a:gd name="connsiteY9" fmla="*/ 790669 h 1881581"/>
                    <a:gd name="connsiteX10" fmla="*/ 849457 w 888695"/>
                    <a:gd name="connsiteY10" fmla="*/ 856321 h 1881581"/>
                    <a:gd name="connsiteX11" fmla="*/ 858474 w 888695"/>
                    <a:gd name="connsiteY11" fmla="*/ 961307 h 1881581"/>
                    <a:gd name="connsiteX12" fmla="*/ 861535 w 888695"/>
                    <a:gd name="connsiteY12" fmla="*/ 978458 h 1881581"/>
                    <a:gd name="connsiteX13" fmla="*/ 875112 w 888695"/>
                    <a:gd name="connsiteY13" fmla="*/ 1031781 h 1881581"/>
                    <a:gd name="connsiteX14" fmla="*/ 875307 w 888695"/>
                    <a:gd name="connsiteY14" fmla="*/ 1033573 h 1881581"/>
                    <a:gd name="connsiteX15" fmla="*/ 881428 w 888695"/>
                    <a:gd name="connsiteY15" fmla="*/ 1057272 h 1881581"/>
                    <a:gd name="connsiteX16" fmla="*/ 883068 w 888695"/>
                    <a:gd name="connsiteY16" fmla="*/ 1064654 h 1881581"/>
                    <a:gd name="connsiteX17" fmla="*/ 816666 w 888695"/>
                    <a:gd name="connsiteY17" fmla="*/ 1213111 h 1881581"/>
                    <a:gd name="connsiteX18" fmla="*/ 530564 w 888695"/>
                    <a:gd name="connsiteY18" fmla="*/ 1881581 h 1881581"/>
                    <a:gd name="connsiteX19" fmla="*/ 333818 w 888695"/>
                    <a:gd name="connsiteY19" fmla="*/ 1881581 h 1881581"/>
                    <a:gd name="connsiteX20" fmla="*/ 333818 w 888695"/>
                    <a:gd name="connsiteY20" fmla="*/ 1848242 h 1881581"/>
                    <a:gd name="connsiteX21" fmla="*/ 325395 w 888695"/>
                    <a:gd name="connsiteY21" fmla="*/ 1487928 h 1881581"/>
                    <a:gd name="connsiteX22" fmla="*/ 323981 w 888695"/>
                    <a:gd name="connsiteY22" fmla="*/ 1486972 h 1881581"/>
                    <a:gd name="connsiteX23" fmla="*/ 183800 w 888695"/>
                    <a:gd name="connsiteY23" fmla="*/ 1348446 h 1881581"/>
                    <a:gd name="connsiteX24" fmla="*/ 133678 w 888695"/>
                    <a:gd name="connsiteY24" fmla="*/ 1259607 h 1881581"/>
                    <a:gd name="connsiteX25" fmla="*/ 124229 w 888695"/>
                    <a:gd name="connsiteY25" fmla="*/ 1222802 h 1881581"/>
                    <a:gd name="connsiteX26" fmla="*/ 119931 w 888695"/>
                    <a:gd name="connsiteY26" fmla="*/ 1212687 h 1881581"/>
                    <a:gd name="connsiteX27" fmla="*/ 110823 w 888695"/>
                    <a:gd name="connsiteY27" fmla="*/ 1170585 h 1881581"/>
                    <a:gd name="connsiteX28" fmla="*/ 106843 w 888695"/>
                    <a:gd name="connsiteY28" fmla="*/ 1155082 h 1881581"/>
                    <a:gd name="connsiteX29" fmla="*/ 106336 w 888695"/>
                    <a:gd name="connsiteY29" fmla="*/ 1149843 h 1881581"/>
                    <a:gd name="connsiteX30" fmla="*/ 93919 w 888695"/>
                    <a:gd name="connsiteY30" fmla="*/ 1092442 h 1881581"/>
                    <a:gd name="connsiteX31" fmla="*/ 87445 w 888695"/>
                    <a:gd name="connsiteY31" fmla="*/ 978344 h 1881581"/>
                    <a:gd name="connsiteX32" fmla="*/ 89710 w 888695"/>
                    <a:gd name="connsiteY32" fmla="*/ 920404 h 1881581"/>
                    <a:gd name="connsiteX33" fmla="*/ 33952 w 888695"/>
                    <a:gd name="connsiteY33" fmla="*/ 590602 h 1881581"/>
                    <a:gd name="connsiteX34" fmla="*/ 1308 w 888695"/>
                    <a:gd name="connsiteY34" fmla="*/ 416156 h 1881581"/>
                    <a:gd name="connsiteX35" fmla="*/ 56280 w 888695"/>
                    <a:gd name="connsiteY35" fmla="*/ 336641 h 1881581"/>
                    <a:gd name="connsiteX36" fmla="*/ 135045 w 888695"/>
                    <a:gd name="connsiteY36" fmla="*/ 391564 h 1881581"/>
                    <a:gd name="connsiteX37" fmla="*/ 140008 w 888695"/>
                    <a:gd name="connsiteY37" fmla="*/ 413964 h 1881581"/>
                    <a:gd name="connsiteX38" fmla="*/ 150189 w 888695"/>
                    <a:gd name="connsiteY38" fmla="*/ 430633 h 1881581"/>
                    <a:gd name="connsiteX39" fmla="*/ 237787 w 888695"/>
                    <a:gd name="connsiteY39" fmla="*/ 814181 h 1881581"/>
                    <a:gd name="connsiteX40" fmla="*/ 241707 w 888695"/>
                    <a:gd name="connsiteY40" fmla="*/ 817009 h 1881581"/>
                    <a:gd name="connsiteX41" fmla="*/ 254014 w 888695"/>
                    <a:gd name="connsiteY41" fmla="*/ 801434 h 1881581"/>
                    <a:gd name="connsiteX42" fmla="*/ 192478 w 888695"/>
                    <a:gd name="connsiteY42" fmla="*/ 224336 h 1881581"/>
                    <a:gd name="connsiteX43" fmla="*/ 258116 w 888695"/>
                    <a:gd name="connsiteY43" fmla="*/ 139083 h 1881581"/>
                    <a:gd name="connsiteX44" fmla="*/ 342625 w 888695"/>
                    <a:gd name="connsiteY44" fmla="*/ 205482 h 1881581"/>
                    <a:gd name="connsiteX45" fmla="*/ 418109 w 888695"/>
                    <a:gd name="connsiteY45" fmla="*/ 750610 h 1881581"/>
                    <a:gd name="connsiteX46" fmla="*/ 429595 w 888695"/>
                    <a:gd name="connsiteY46" fmla="*/ 761267 h 1881581"/>
                    <a:gd name="connsiteX47" fmla="*/ 445184 w 888695"/>
                    <a:gd name="connsiteY47" fmla="*/ 747331 h 1881581"/>
                    <a:gd name="connsiteX48" fmla="*/ 424672 w 888695"/>
                    <a:gd name="connsiteY48" fmla="*/ 93998 h 1881581"/>
                    <a:gd name="connsiteX49" fmla="*/ 497695 w 888695"/>
                    <a:gd name="connsiteY49" fmla="*/ 547 h 1881581"/>
                    <a:gd name="connsiteX0" fmla="*/ 497695 w 888695"/>
                    <a:gd name="connsiteY0" fmla="*/ 547 h 1881581"/>
                    <a:gd name="connsiteX1" fmla="*/ 590408 w 888695"/>
                    <a:gd name="connsiteY1" fmla="*/ 67766 h 1881581"/>
                    <a:gd name="connsiteX2" fmla="*/ 627329 w 888695"/>
                    <a:gd name="connsiteY2" fmla="*/ 703065 h 1881581"/>
                    <a:gd name="connsiteX3" fmla="*/ 659328 w 888695"/>
                    <a:gd name="connsiteY3" fmla="*/ 695687 h 1881581"/>
                    <a:gd name="connsiteX4" fmla="*/ 724966 w 888695"/>
                    <a:gd name="connsiteY4" fmla="*/ 177611 h 1881581"/>
                    <a:gd name="connsiteX5" fmla="*/ 798808 w 888695"/>
                    <a:gd name="connsiteY5" fmla="*/ 125148 h 1881581"/>
                    <a:gd name="connsiteX6" fmla="*/ 817679 w 888695"/>
                    <a:gd name="connsiteY6" fmla="*/ 127607 h 1881581"/>
                    <a:gd name="connsiteX7" fmla="*/ 875112 w 888695"/>
                    <a:gd name="connsiteY7" fmla="*/ 217778 h 1881581"/>
                    <a:gd name="connsiteX8" fmla="*/ 840652 w 888695"/>
                    <a:gd name="connsiteY8" fmla="*/ 711262 h 1881581"/>
                    <a:gd name="connsiteX9" fmla="*/ 847573 w 888695"/>
                    <a:gd name="connsiteY9" fmla="*/ 790669 h 1881581"/>
                    <a:gd name="connsiteX10" fmla="*/ 849457 w 888695"/>
                    <a:gd name="connsiteY10" fmla="*/ 856321 h 1881581"/>
                    <a:gd name="connsiteX11" fmla="*/ 858474 w 888695"/>
                    <a:gd name="connsiteY11" fmla="*/ 961307 h 1881581"/>
                    <a:gd name="connsiteX12" fmla="*/ 861535 w 888695"/>
                    <a:gd name="connsiteY12" fmla="*/ 978458 h 1881581"/>
                    <a:gd name="connsiteX13" fmla="*/ 875112 w 888695"/>
                    <a:gd name="connsiteY13" fmla="*/ 1031781 h 1881581"/>
                    <a:gd name="connsiteX14" fmla="*/ 875307 w 888695"/>
                    <a:gd name="connsiteY14" fmla="*/ 1033573 h 1881581"/>
                    <a:gd name="connsiteX15" fmla="*/ 881428 w 888695"/>
                    <a:gd name="connsiteY15" fmla="*/ 1057272 h 1881581"/>
                    <a:gd name="connsiteX16" fmla="*/ 883068 w 888695"/>
                    <a:gd name="connsiteY16" fmla="*/ 1064654 h 1881581"/>
                    <a:gd name="connsiteX17" fmla="*/ 816666 w 888695"/>
                    <a:gd name="connsiteY17" fmla="*/ 1213111 h 1881581"/>
                    <a:gd name="connsiteX18" fmla="*/ 530564 w 888695"/>
                    <a:gd name="connsiteY18" fmla="*/ 1881581 h 1881581"/>
                    <a:gd name="connsiteX19" fmla="*/ 333818 w 888695"/>
                    <a:gd name="connsiteY19" fmla="*/ 1881581 h 1881581"/>
                    <a:gd name="connsiteX20" fmla="*/ 325395 w 888695"/>
                    <a:gd name="connsiteY20" fmla="*/ 1487928 h 1881581"/>
                    <a:gd name="connsiteX21" fmla="*/ 323981 w 888695"/>
                    <a:gd name="connsiteY21" fmla="*/ 1486972 h 1881581"/>
                    <a:gd name="connsiteX22" fmla="*/ 183800 w 888695"/>
                    <a:gd name="connsiteY22" fmla="*/ 1348446 h 1881581"/>
                    <a:gd name="connsiteX23" fmla="*/ 133678 w 888695"/>
                    <a:gd name="connsiteY23" fmla="*/ 1259607 h 1881581"/>
                    <a:gd name="connsiteX24" fmla="*/ 124229 w 888695"/>
                    <a:gd name="connsiteY24" fmla="*/ 1222802 h 1881581"/>
                    <a:gd name="connsiteX25" fmla="*/ 119931 w 888695"/>
                    <a:gd name="connsiteY25" fmla="*/ 1212687 h 1881581"/>
                    <a:gd name="connsiteX26" fmla="*/ 110823 w 888695"/>
                    <a:gd name="connsiteY26" fmla="*/ 1170585 h 1881581"/>
                    <a:gd name="connsiteX27" fmla="*/ 106843 w 888695"/>
                    <a:gd name="connsiteY27" fmla="*/ 1155082 h 1881581"/>
                    <a:gd name="connsiteX28" fmla="*/ 106336 w 888695"/>
                    <a:gd name="connsiteY28" fmla="*/ 1149843 h 1881581"/>
                    <a:gd name="connsiteX29" fmla="*/ 93919 w 888695"/>
                    <a:gd name="connsiteY29" fmla="*/ 1092442 h 1881581"/>
                    <a:gd name="connsiteX30" fmla="*/ 87445 w 888695"/>
                    <a:gd name="connsiteY30" fmla="*/ 978344 h 1881581"/>
                    <a:gd name="connsiteX31" fmla="*/ 89710 w 888695"/>
                    <a:gd name="connsiteY31" fmla="*/ 920404 h 1881581"/>
                    <a:gd name="connsiteX32" fmla="*/ 33952 w 888695"/>
                    <a:gd name="connsiteY32" fmla="*/ 590602 h 1881581"/>
                    <a:gd name="connsiteX33" fmla="*/ 1308 w 888695"/>
                    <a:gd name="connsiteY33" fmla="*/ 416156 h 1881581"/>
                    <a:gd name="connsiteX34" fmla="*/ 56280 w 888695"/>
                    <a:gd name="connsiteY34" fmla="*/ 336641 h 1881581"/>
                    <a:gd name="connsiteX35" fmla="*/ 135045 w 888695"/>
                    <a:gd name="connsiteY35" fmla="*/ 391564 h 1881581"/>
                    <a:gd name="connsiteX36" fmla="*/ 140008 w 888695"/>
                    <a:gd name="connsiteY36" fmla="*/ 413964 h 1881581"/>
                    <a:gd name="connsiteX37" fmla="*/ 150189 w 888695"/>
                    <a:gd name="connsiteY37" fmla="*/ 430633 h 1881581"/>
                    <a:gd name="connsiteX38" fmla="*/ 237787 w 888695"/>
                    <a:gd name="connsiteY38" fmla="*/ 814181 h 1881581"/>
                    <a:gd name="connsiteX39" fmla="*/ 241707 w 888695"/>
                    <a:gd name="connsiteY39" fmla="*/ 817009 h 1881581"/>
                    <a:gd name="connsiteX40" fmla="*/ 254014 w 888695"/>
                    <a:gd name="connsiteY40" fmla="*/ 801434 h 1881581"/>
                    <a:gd name="connsiteX41" fmla="*/ 192478 w 888695"/>
                    <a:gd name="connsiteY41" fmla="*/ 224336 h 1881581"/>
                    <a:gd name="connsiteX42" fmla="*/ 258116 w 888695"/>
                    <a:gd name="connsiteY42" fmla="*/ 139083 h 1881581"/>
                    <a:gd name="connsiteX43" fmla="*/ 342625 w 888695"/>
                    <a:gd name="connsiteY43" fmla="*/ 205482 h 1881581"/>
                    <a:gd name="connsiteX44" fmla="*/ 418109 w 888695"/>
                    <a:gd name="connsiteY44" fmla="*/ 750610 h 1881581"/>
                    <a:gd name="connsiteX45" fmla="*/ 429595 w 888695"/>
                    <a:gd name="connsiteY45" fmla="*/ 761267 h 1881581"/>
                    <a:gd name="connsiteX46" fmla="*/ 445184 w 888695"/>
                    <a:gd name="connsiteY46" fmla="*/ 747331 h 1881581"/>
                    <a:gd name="connsiteX47" fmla="*/ 424672 w 888695"/>
                    <a:gd name="connsiteY47" fmla="*/ 93998 h 1881581"/>
                    <a:gd name="connsiteX48" fmla="*/ 497695 w 888695"/>
                    <a:gd name="connsiteY48" fmla="*/ 547 h 1881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888695" h="1881581">
                      <a:moveTo>
                        <a:pt x="497695" y="547"/>
                      </a:moveTo>
                      <a:cubicBezTo>
                        <a:pt x="541180" y="-4371"/>
                        <a:pt x="581383" y="24320"/>
                        <a:pt x="590408" y="67766"/>
                      </a:cubicBezTo>
                      <a:lnTo>
                        <a:pt x="627329" y="703065"/>
                      </a:lnTo>
                      <a:cubicBezTo>
                        <a:pt x="631432" y="726838"/>
                        <a:pt x="651123" y="718640"/>
                        <a:pt x="659328" y="695687"/>
                      </a:cubicBezTo>
                      <a:lnTo>
                        <a:pt x="724966" y="177611"/>
                      </a:lnTo>
                      <a:cubicBezTo>
                        <a:pt x="735632" y="145641"/>
                        <a:pt x="765989" y="125148"/>
                        <a:pt x="798808" y="125148"/>
                      </a:cubicBezTo>
                      <a:cubicBezTo>
                        <a:pt x="805372" y="125148"/>
                        <a:pt x="811115" y="125968"/>
                        <a:pt x="817679" y="127607"/>
                      </a:cubicBezTo>
                      <a:cubicBezTo>
                        <a:pt x="857882" y="137444"/>
                        <a:pt x="882496" y="176791"/>
                        <a:pt x="875112" y="217778"/>
                      </a:cubicBezTo>
                      <a:lnTo>
                        <a:pt x="840652" y="711262"/>
                      </a:lnTo>
                      <a:lnTo>
                        <a:pt x="847573" y="790669"/>
                      </a:lnTo>
                      <a:lnTo>
                        <a:pt x="849457" y="856321"/>
                      </a:lnTo>
                      <a:cubicBezTo>
                        <a:pt x="852736" y="884208"/>
                        <a:pt x="856835" y="920297"/>
                        <a:pt x="858474" y="961307"/>
                      </a:cubicBezTo>
                      <a:lnTo>
                        <a:pt x="861535" y="978458"/>
                      </a:lnTo>
                      <a:lnTo>
                        <a:pt x="875112" y="1031781"/>
                      </a:lnTo>
                      <a:lnTo>
                        <a:pt x="875307" y="1033573"/>
                      </a:lnTo>
                      <a:lnTo>
                        <a:pt x="881428" y="1057272"/>
                      </a:lnTo>
                      <a:cubicBezTo>
                        <a:pt x="882248" y="1059732"/>
                        <a:pt x="883068" y="1062193"/>
                        <a:pt x="883068" y="1064654"/>
                      </a:cubicBezTo>
                      <a:cubicBezTo>
                        <a:pt x="903562" y="1128630"/>
                        <a:pt x="865033" y="1178663"/>
                        <a:pt x="816666" y="1213111"/>
                      </a:cubicBezTo>
                      <a:lnTo>
                        <a:pt x="530564" y="1881581"/>
                      </a:lnTo>
                      <a:lnTo>
                        <a:pt x="333818" y="1881581"/>
                      </a:lnTo>
                      <a:lnTo>
                        <a:pt x="325395" y="1487928"/>
                      </a:lnTo>
                      <a:lnTo>
                        <a:pt x="323981" y="1486972"/>
                      </a:lnTo>
                      <a:cubicBezTo>
                        <a:pt x="304460" y="1472862"/>
                        <a:pt x="256350" y="1433953"/>
                        <a:pt x="183800" y="1348446"/>
                      </a:cubicBezTo>
                      <a:cubicBezTo>
                        <a:pt x="162486" y="1323225"/>
                        <a:pt x="146141" y="1292723"/>
                        <a:pt x="133678" y="1259607"/>
                      </a:cubicBezTo>
                      <a:lnTo>
                        <a:pt x="124229" y="1222802"/>
                      </a:lnTo>
                      <a:lnTo>
                        <a:pt x="119931" y="1212687"/>
                      </a:lnTo>
                      <a:lnTo>
                        <a:pt x="110823" y="1170585"/>
                      </a:lnTo>
                      <a:lnTo>
                        <a:pt x="106843" y="1155082"/>
                      </a:lnTo>
                      <a:lnTo>
                        <a:pt x="106336" y="1149843"/>
                      </a:lnTo>
                      <a:lnTo>
                        <a:pt x="93919" y="1092442"/>
                      </a:lnTo>
                      <a:cubicBezTo>
                        <a:pt x="89048" y="1052070"/>
                        <a:pt x="87432" y="1012722"/>
                        <a:pt x="87445" y="978344"/>
                      </a:cubicBezTo>
                      <a:lnTo>
                        <a:pt x="89710" y="920404"/>
                      </a:lnTo>
                      <a:lnTo>
                        <a:pt x="33952" y="590602"/>
                      </a:lnTo>
                      <a:lnTo>
                        <a:pt x="1308" y="416156"/>
                      </a:lnTo>
                      <a:cubicBezTo>
                        <a:pt x="-6076" y="378448"/>
                        <a:pt x="18538" y="343199"/>
                        <a:pt x="56280" y="336641"/>
                      </a:cubicBezTo>
                      <a:cubicBezTo>
                        <a:pt x="92381" y="330083"/>
                        <a:pt x="126841" y="355495"/>
                        <a:pt x="135045" y="391564"/>
                      </a:cubicBezTo>
                      <a:lnTo>
                        <a:pt x="140008" y="413964"/>
                      </a:lnTo>
                      <a:lnTo>
                        <a:pt x="150189" y="430633"/>
                      </a:lnTo>
                      <a:lnTo>
                        <a:pt x="237787" y="814181"/>
                      </a:lnTo>
                      <a:lnTo>
                        <a:pt x="241707" y="817009"/>
                      </a:lnTo>
                      <a:cubicBezTo>
                        <a:pt x="249091" y="816189"/>
                        <a:pt x="254834" y="808812"/>
                        <a:pt x="254014" y="801434"/>
                      </a:cubicBezTo>
                      <a:lnTo>
                        <a:pt x="192478" y="224336"/>
                      </a:lnTo>
                      <a:cubicBezTo>
                        <a:pt x="186735" y="182530"/>
                        <a:pt x="216272" y="144002"/>
                        <a:pt x="258116" y="139083"/>
                      </a:cubicBezTo>
                      <a:cubicBezTo>
                        <a:pt x="299140" y="134165"/>
                        <a:pt x="335241" y="164495"/>
                        <a:pt x="342625" y="205482"/>
                      </a:cubicBezTo>
                      <a:lnTo>
                        <a:pt x="418109" y="750610"/>
                      </a:lnTo>
                      <a:cubicBezTo>
                        <a:pt x="418929" y="755528"/>
                        <a:pt x="423852" y="760447"/>
                        <a:pt x="429595" y="761267"/>
                      </a:cubicBezTo>
                      <a:cubicBezTo>
                        <a:pt x="437800" y="762906"/>
                        <a:pt x="446005" y="756348"/>
                        <a:pt x="445184" y="747331"/>
                      </a:cubicBezTo>
                      <a:lnTo>
                        <a:pt x="424672" y="93998"/>
                      </a:lnTo>
                      <a:cubicBezTo>
                        <a:pt x="418929" y="48092"/>
                        <a:pt x="451748" y="6285"/>
                        <a:pt x="497695" y="547"/>
                      </a:cubicBezTo>
                      <a:close/>
                    </a:path>
                  </a:pathLst>
                </a:custGeom>
                <a:solidFill>
                  <a:srgbClr val="EBAE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33" name="Freeform: Shape 55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38AE4A1D-46D9-411A-8F5C-828E1C2B2C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30798" y="4702921"/>
                  <a:ext cx="453825" cy="620333"/>
                </a:xfrm>
                <a:custGeom>
                  <a:avLst/>
                  <a:gdLst>
                    <a:gd name="connsiteX0" fmla="*/ 49146 w 453825"/>
                    <a:gd name="connsiteY0" fmla="*/ 78 h 620333"/>
                    <a:gd name="connsiteX1" fmla="*/ 187309 w 453825"/>
                    <a:gd name="connsiteY1" fmla="*/ 9133 h 620333"/>
                    <a:gd name="connsiteX2" fmla="*/ 197119 w 453825"/>
                    <a:gd name="connsiteY2" fmla="*/ 9133 h 620333"/>
                    <a:gd name="connsiteX3" fmla="*/ 206112 w 453825"/>
                    <a:gd name="connsiteY3" fmla="*/ 9956 h 620333"/>
                    <a:gd name="connsiteX4" fmla="*/ 382700 w 453825"/>
                    <a:gd name="connsiteY4" fmla="*/ 3371 h 620333"/>
                    <a:gd name="connsiteX5" fmla="*/ 394145 w 453825"/>
                    <a:gd name="connsiteY5" fmla="*/ 3371 h 620333"/>
                    <a:gd name="connsiteX6" fmla="*/ 435022 w 453825"/>
                    <a:gd name="connsiteY6" fmla="*/ 30535 h 620333"/>
                    <a:gd name="connsiteX7" fmla="*/ 453825 w 453825"/>
                    <a:gd name="connsiteY7" fmla="*/ 103795 h 620333"/>
                    <a:gd name="connsiteX8" fmla="*/ 448920 w 453825"/>
                    <a:gd name="connsiteY8" fmla="*/ 142483 h 620333"/>
                    <a:gd name="connsiteX9" fmla="*/ 362261 w 453825"/>
                    <a:gd name="connsiteY9" fmla="*/ 235499 h 620333"/>
                    <a:gd name="connsiteX10" fmla="*/ 319749 w 453825"/>
                    <a:gd name="connsiteY10" fmla="*/ 240438 h 620333"/>
                    <a:gd name="connsiteX11" fmla="*/ 286742 w 453825"/>
                    <a:gd name="connsiteY11" fmla="*/ 227267 h 620333"/>
                    <a:gd name="connsiteX12" fmla="*/ 265689 w 453825"/>
                    <a:gd name="connsiteY12" fmla="*/ 217103 h 620333"/>
                    <a:gd name="connsiteX13" fmla="*/ 315687 w 453825"/>
                    <a:gd name="connsiteY13" fmla="*/ 412744 h 620333"/>
                    <a:gd name="connsiteX14" fmla="*/ 129432 w 453825"/>
                    <a:gd name="connsiteY14" fmla="*/ 620333 h 620333"/>
                    <a:gd name="connsiteX15" fmla="*/ 3687 w 453825"/>
                    <a:gd name="connsiteY15" fmla="*/ 381525 h 620333"/>
                    <a:gd name="connsiteX16" fmla="*/ 29292 w 453825"/>
                    <a:gd name="connsiteY16" fmla="*/ 272069 h 620333"/>
                    <a:gd name="connsiteX17" fmla="*/ 54394 w 453825"/>
                    <a:gd name="connsiteY17" fmla="*/ 219349 h 620333"/>
                    <a:gd name="connsiteX18" fmla="*/ 54255 w 453825"/>
                    <a:gd name="connsiteY18" fmla="*/ 219242 h 620333"/>
                    <a:gd name="connsiteX19" fmla="*/ 32795 w 453825"/>
                    <a:gd name="connsiteY19" fmla="*/ 177055 h 620333"/>
                    <a:gd name="connsiteX20" fmla="*/ 34430 w 453825"/>
                    <a:gd name="connsiteY20" fmla="*/ 154830 h 620333"/>
                    <a:gd name="connsiteX21" fmla="*/ 17262 w 453825"/>
                    <a:gd name="connsiteY21" fmla="*/ 28065 h 620333"/>
                    <a:gd name="connsiteX22" fmla="*/ 22167 w 453825"/>
                    <a:gd name="connsiteY22" fmla="*/ 14895 h 620333"/>
                    <a:gd name="connsiteX23" fmla="*/ 49146 w 453825"/>
                    <a:gd name="connsiteY23" fmla="*/ 78 h 620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53825" h="620333">
                      <a:moveTo>
                        <a:pt x="49146" y="78"/>
                      </a:moveTo>
                      <a:cubicBezTo>
                        <a:pt x="102286" y="5840"/>
                        <a:pt x="148067" y="8310"/>
                        <a:pt x="187309" y="9133"/>
                      </a:cubicBezTo>
                      <a:cubicBezTo>
                        <a:pt x="190579" y="9133"/>
                        <a:pt x="193849" y="9133"/>
                        <a:pt x="197119" y="9133"/>
                      </a:cubicBezTo>
                      <a:cubicBezTo>
                        <a:pt x="200390" y="9956"/>
                        <a:pt x="203660" y="9956"/>
                        <a:pt x="206112" y="9956"/>
                      </a:cubicBezTo>
                      <a:cubicBezTo>
                        <a:pt x="291136" y="10779"/>
                        <a:pt x="345911" y="4194"/>
                        <a:pt x="382700" y="3371"/>
                      </a:cubicBezTo>
                      <a:cubicBezTo>
                        <a:pt x="386787" y="3371"/>
                        <a:pt x="390057" y="3371"/>
                        <a:pt x="394145" y="3371"/>
                      </a:cubicBezTo>
                      <a:cubicBezTo>
                        <a:pt x="412131" y="5840"/>
                        <a:pt x="426029" y="15718"/>
                        <a:pt x="435022" y="30535"/>
                      </a:cubicBezTo>
                      <a:cubicBezTo>
                        <a:pt x="439927" y="52760"/>
                        <a:pt x="445650" y="77454"/>
                        <a:pt x="453825" y="103795"/>
                      </a:cubicBezTo>
                      <a:cubicBezTo>
                        <a:pt x="453825" y="117789"/>
                        <a:pt x="452190" y="131782"/>
                        <a:pt x="448920" y="142483"/>
                      </a:cubicBezTo>
                      <a:cubicBezTo>
                        <a:pt x="437474" y="184464"/>
                        <a:pt x="403955" y="220682"/>
                        <a:pt x="362261" y="235499"/>
                      </a:cubicBezTo>
                      <a:cubicBezTo>
                        <a:pt x="349181" y="240438"/>
                        <a:pt x="333648" y="243730"/>
                        <a:pt x="319749" y="240438"/>
                      </a:cubicBezTo>
                      <a:cubicBezTo>
                        <a:pt x="308304" y="237968"/>
                        <a:pt x="297472" y="232824"/>
                        <a:pt x="286742" y="227267"/>
                      </a:cubicBezTo>
                      <a:lnTo>
                        <a:pt x="265689" y="217103"/>
                      </a:lnTo>
                      <a:lnTo>
                        <a:pt x="315687" y="412744"/>
                      </a:lnTo>
                      <a:lnTo>
                        <a:pt x="129432" y="620333"/>
                      </a:lnTo>
                      <a:cubicBezTo>
                        <a:pt x="41286" y="586352"/>
                        <a:pt x="-15358" y="515356"/>
                        <a:pt x="3687" y="381525"/>
                      </a:cubicBezTo>
                      <a:cubicBezTo>
                        <a:pt x="9614" y="340019"/>
                        <a:pt x="18341" y="303739"/>
                        <a:pt x="29292" y="272069"/>
                      </a:cubicBezTo>
                      <a:lnTo>
                        <a:pt x="54394" y="219349"/>
                      </a:lnTo>
                      <a:lnTo>
                        <a:pt x="54255" y="219242"/>
                      </a:lnTo>
                      <a:cubicBezTo>
                        <a:pt x="43627" y="207306"/>
                        <a:pt x="36883" y="191872"/>
                        <a:pt x="32795" y="177055"/>
                      </a:cubicBezTo>
                      <a:cubicBezTo>
                        <a:pt x="34430" y="164708"/>
                        <a:pt x="34430" y="154830"/>
                        <a:pt x="34430" y="154830"/>
                      </a:cubicBezTo>
                      <a:lnTo>
                        <a:pt x="17262" y="28065"/>
                      </a:lnTo>
                      <a:cubicBezTo>
                        <a:pt x="18897" y="23127"/>
                        <a:pt x="20532" y="19011"/>
                        <a:pt x="22167" y="14895"/>
                      </a:cubicBezTo>
                      <a:cubicBezTo>
                        <a:pt x="26255" y="5017"/>
                        <a:pt x="37700" y="-745"/>
                        <a:pt x="49146" y="78"/>
                      </a:cubicBezTo>
                      <a:close/>
                    </a:path>
                  </a:pathLst>
                </a:custGeom>
                <a:solidFill>
                  <a:srgbClr val="D58C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34" name="Freeform 33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F4C084CC-198B-4863-8384-7DEE17472F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52823" y="4722813"/>
                  <a:ext cx="495300" cy="908050"/>
                </a:xfrm>
                <a:custGeom>
                  <a:avLst/>
                  <a:gdLst>
                    <a:gd name="T0" fmla="*/ 0 w 604"/>
                    <a:gd name="T1" fmla="*/ 502 h 1108"/>
                    <a:gd name="T2" fmla="*/ 0 w 604"/>
                    <a:gd name="T3" fmla="*/ 1108 h 1108"/>
                    <a:gd name="T4" fmla="*/ 363 w 604"/>
                    <a:gd name="T5" fmla="*/ 1108 h 1108"/>
                    <a:gd name="T6" fmla="*/ 363 w 604"/>
                    <a:gd name="T7" fmla="*/ 617 h 1108"/>
                    <a:gd name="T8" fmla="*/ 589 w 604"/>
                    <a:gd name="T9" fmla="*/ 283 h 1108"/>
                    <a:gd name="T10" fmla="*/ 591 w 604"/>
                    <a:gd name="T11" fmla="*/ 212 h 1108"/>
                    <a:gd name="T12" fmla="*/ 488 w 604"/>
                    <a:gd name="T13" fmla="*/ 38 h 1108"/>
                    <a:gd name="T14" fmla="*/ 417 w 604"/>
                    <a:gd name="T15" fmla="*/ 6 h 1108"/>
                    <a:gd name="T16" fmla="*/ 60 w 604"/>
                    <a:gd name="T17" fmla="*/ 15 h 1108"/>
                    <a:gd name="T18" fmla="*/ 24 w 604"/>
                    <a:gd name="T19" fmla="*/ 43 h 1108"/>
                    <a:gd name="T20" fmla="*/ 218 w 604"/>
                    <a:gd name="T21" fmla="*/ 264 h 1108"/>
                    <a:gd name="T22" fmla="*/ 0 w 604"/>
                    <a:gd name="T23" fmla="*/ 50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4" h="1108">
                      <a:moveTo>
                        <a:pt x="0" y="502"/>
                      </a:moveTo>
                      <a:lnTo>
                        <a:pt x="0" y="1108"/>
                      </a:lnTo>
                      <a:lnTo>
                        <a:pt x="363" y="1108"/>
                      </a:lnTo>
                      <a:lnTo>
                        <a:pt x="363" y="617"/>
                      </a:lnTo>
                      <a:lnTo>
                        <a:pt x="589" y="283"/>
                      </a:lnTo>
                      <a:cubicBezTo>
                        <a:pt x="603" y="262"/>
                        <a:pt x="604" y="234"/>
                        <a:pt x="591" y="212"/>
                      </a:cubicBezTo>
                      <a:lnTo>
                        <a:pt x="488" y="38"/>
                      </a:lnTo>
                      <a:cubicBezTo>
                        <a:pt x="474" y="13"/>
                        <a:pt x="445" y="0"/>
                        <a:pt x="417" y="6"/>
                      </a:cubicBezTo>
                      <a:cubicBezTo>
                        <a:pt x="352" y="19"/>
                        <a:pt x="222" y="37"/>
                        <a:pt x="60" y="15"/>
                      </a:cubicBezTo>
                      <a:cubicBezTo>
                        <a:pt x="42" y="13"/>
                        <a:pt x="26" y="25"/>
                        <a:pt x="24" y="43"/>
                      </a:cubicBezTo>
                      <a:cubicBezTo>
                        <a:pt x="15" y="107"/>
                        <a:pt x="19" y="246"/>
                        <a:pt x="218" y="264"/>
                      </a:cubicBezTo>
                      <a:cubicBezTo>
                        <a:pt x="218" y="264"/>
                        <a:pt x="24" y="312"/>
                        <a:pt x="0" y="502"/>
                      </a:cubicBezTo>
                      <a:close/>
                    </a:path>
                  </a:pathLst>
                </a:custGeom>
                <a:solidFill>
                  <a:srgbClr val="EBAE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  <p:sp>
              <p:nvSpPr>
                <p:cNvPr id="38" name="Freeform 37">
                  <a:extLst>
                    <a:ext uri="{FF2B5EF4-FFF2-40B4-BE49-F238E27FC236}">
                      <a16:creationId xmlns="" xmlns:a16="http://schemas.microsoft.com/office/drawing/2014/main" xmlns:lc="http://schemas.openxmlformats.org/drawingml/2006/lockedCanvas" id="{BA0707FF-522D-4B2C-9126-1199E9731C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33461" y="4515596"/>
                  <a:ext cx="709613" cy="187325"/>
                </a:xfrm>
                <a:custGeom>
                  <a:avLst/>
                  <a:gdLst>
                    <a:gd name="T0" fmla="*/ 865 w 865"/>
                    <a:gd name="T1" fmla="*/ 0 h 230"/>
                    <a:gd name="T2" fmla="*/ 861 w 865"/>
                    <a:gd name="T3" fmla="*/ 52 h 230"/>
                    <a:gd name="T4" fmla="*/ 0 w 865"/>
                    <a:gd name="T5" fmla="*/ 230 h 230"/>
                    <a:gd name="T6" fmla="*/ 865 w 865"/>
                    <a:gd name="T7" fmla="*/ 0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65" h="230">
                      <a:moveTo>
                        <a:pt x="865" y="0"/>
                      </a:moveTo>
                      <a:lnTo>
                        <a:pt x="861" y="52"/>
                      </a:lnTo>
                      <a:cubicBezTo>
                        <a:pt x="237" y="72"/>
                        <a:pt x="24" y="212"/>
                        <a:pt x="0" y="230"/>
                      </a:cubicBezTo>
                      <a:cubicBezTo>
                        <a:pt x="243" y="33"/>
                        <a:pt x="774" y="4"/>
                        <a:pt x="865" y="0"/>
                      </a:cubicBezTo>
                      <a:close/>
                    </a:path>
                  </a:pathLst>
                </a:custGeom>
                <a:solidFill>
                  <a:srgbClr val="D58C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135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85825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83568" y="-72802"/>
            <a:ext cx="7848600" cy="4876800"/>
          </a:xfrm>
          <a:prstGeom prst="rect">
            <a:avLst/>
          </a:prstGeom>
          <a:ln>
            <a:noFill/>
          </a:ln>
        </p:spPr>
      </p:sp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4169862143"/>
              </p:ext>
            </p:extLst>
          </p:nvPr>
        </p:nvGraphicFramePr>
        <p:xfrm>
          <a:off x="683568" y="930444"/>
          <a:ext cx="73914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2791361" y="99447"/>
            <a:ext cx="3633014" cy="830997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800" b="1" dirty="0"/>
              <a:t>PETA KONSEP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AsOne/>
      </p:bldGraphic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56166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A. Konsep Komunikasi Data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28600" y="1081183"/>
            <a:ext cx="3276600" cy="3395567"/>
            <a:chOff x="228600" y="1081183"/>
            <a:chExt cx="3276600" cy="3395567"/>
          </a:xfrm>
        </p:grpSpPr>
        <p:sp>
          <p:nvSpPr>
            <p:cNvPr id="14" name="Rectangle 13"/>
            <p:cNvSpPr/>
            <p:nvPr/>
          </p:nvSpPr>
          <p:spPr>
            <a:xfrm>
              <a:off x="2013858" y="1139944"/>
              <a:ext cx="1469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i="1" dirty="0" smtClean="0"/>
                <a:t>Application</a:t>
              </a:r>
              <a:endParaRPr lang="id-ID" i="1" dirty="0"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228600" y="1081183"/>
              <a:ext cx="1752600" cy="3395567"/>
              <a:chOff x="811187" y="756557"/>
              <a:chExt cx="1752600" cy="3720193"/>
            </a:xfrm>
          </p:grpSpPr>
          <p:sp>
            <p:nvSpPr>
              <p:cNvPr id="16" name="Flowchart: Terminator 15"/>
              <p:cNvSpPr/>
              <p:nvPr/>
            </p:nvSpPr>
            <p:spPr>
              <a:xfrm>
                <a:off x="811187" y="3943350"/>
                <a:ext cx="1752600" cy="533400"/>
              </a:xfrm>
              <a:prstGeom prst="flowChartTerminator">
                <a:avLst/>
              </a:prstGeom>
              <a:solidFill>
                <a:schemeClr val="accent5">
                  <a:lumMod val="7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 smtClean="0"/>
                  <a:t>1</a:t>
                </a:r>
                <a:endParaRPr lang="id-ID" dirty="0"/>
              </a:p>
            </p:txBody>
          </p:sp>
          <p:sp>
            <p:nvSpPr>
              <p:cNvPr id="17" name="Flowchart: Terminator 16"/>
              <p:cNvSpPr/>
              <p:nvPr/>
            </p:nvSpPr>
            <p:spPr>
              <a:xfrm>
                <a:off x="811187" y="3409950"/>
                <a:ext cx="1752600" cy="533400"/>
              </a:xfrm>
              <a:prstGeom prst="flowChartTerminator">
                <a:avLst/>
              </a:prstGeom>
              <a:solidFill>
                <a:schemeClr val="accent6">
                  <a:lumMod val="7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 smtClean="0"/>
                  <a:t>2</a:t>
                </a:r>
                <a:endParaRPr lang="id-ID" dirty="0"/>
              </a:p>
            </p:txBody>
          </p:sp>
          <p:sp>
            <p:nvSpPr>
              <p:cNvPr id="18" name="Flowchart: Terminator 17"/>
              <p:cNvSpPr/>
              <p:nvPr/>
            </p:nvSpPr>
            <p:spPr>
              <a:xfrm>
                <a:off x="811187" y="2890157"/>
                <a:ext cx="1752600" cy="533400"/>
              </a:xfrm>
              <a:prstGeom prst="flowChartTerminator">
                <a:avLst/>
              </a:prstGeom>
              <a:solidFill>
                <a:schemeClr val="accent3">
                  <a:lumMod val="7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 smtClean="0"/>
                  <a:t>3</a:t>
                </a:r>
                <a:endParaRPr lang="id-ID" dirty="0"/>
              </a:p>
            </p:txBody>
          </p:sp>
          <p:sp>
            <p:nvSpPr>
              <p:cNvPr id="19" name="Flowchart: Terminator 18"/>
              <p:cNvSpPr/>
              <p:nvPr/>
            </p:nvSpPr>
            <p:spPr>
              <a:xfrm>
                <a:off x="811187" y="2356757"/>
                <a:ext cx="1752600" cy="533400"/>
              </a:xfrm>
              <a:prstGeom prst="flowChartTerminator">
                <a:avLst/>
              </a:prstGeom>
              <a:solidFill>
                <a:schemeClr val="accent4">
                  <a:lumMod val="7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 smtClean="0"/>
                  <a:t>4</a:t>
                </a:r>
                <a:endParaRPr lang="id-ID" dirty="0"/>
              </a:p>
            </p:txBody>
          </p:sp>
          <p:sp>
            <p:nvSpPr>
              <p:cNvPr id="20" name="Flowchart: Terminator 19"/>
              <p:cNvSpPr/>
              <p:nvPr/>
            </p:nvSpPr>
            <p:spPr>
              <a:xfrm>
                <a:off x="811187" y="1823357"/>
                <a:ext cx="1752600" cy="533400"/>
              </a:xfrm>
              <a:prstGeom prst="flowChartTerminator">
                <a:avLst/>
              </a:prstGeom>
              <a:solidFill>
                <a:srgbClr val="9999FF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 smtClean="0"/>
                  <a:t>5</a:t>
                </a:r>
                <a:endParaRPr lang="id-ID" dirty="0"/>
              </a:p>
            </p:txBody>
          </p:sp>
          <p:sp>
            <p:nvSpPr>
              <p:cNvPr id="21" name="Flowchart: Terminator 20"/>
              <p:cNvSpPr/>
              <p:nvPr/>
            </p:nvSpPr>
            <p:spPr>
              <a:xfrm>
                <a:off x="811187" y="1289957"/>
                <a:ext cx="1752600" cy="533400"/>
              </a:xfrm>
              <a:prstGeom prst="flowChartTerminator">
                <a:avLst/>
              </a:prstGeom>
              <a:solidFill>
                <a:schemeClr val="accent2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 smtClean="0"/>
                  <a:t>6</a:t>
                </a:r>
                <a:endParaRPr lang="id-ID" dirty="0"/>
              </a:p>
            </p:txBody>
          </p:sp>
          <p:sp>
            <p:nvSpPr>
              <p:cNvPr id="22" name="Flowchart: Terminator 21"/>
              <p:cNvSpPr/>
              <p:nvPr/>
            </p:nvSpPr>
            <p:spPr>
              <a:xfrm>
                <a:off x="811187" y="756557"/>
                <a:ext cx="1752600" cy="533400"/>
              </a:xfrm>
              <a:prstGeom prst="flowChartTerminator">
                <a:avLst/>
              </a:prstGeom>
              <a:solidFill>
                <a:schemeClr val="bg2">
                  <a:lumMod val="5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 smtClean="0"/>
                  <a:t>7</a:t>
                </a:r>
                <a:endParaRPr lang="id-ID" dirty="0"/>
              </a:p>
            </p:txBody>
          </p:sp>
        </p:grpSp>
        <p:sp>
          <p:nvSpPr>
            <p:cNvPr id="23" name="Rectangle 22"/>
            <p:cNvSpPr/>
            <p:nvPr/>
          </p:nvSpPr>
          <p:spPr>
            <a:xfrm>
              <a:off x="2013857" y="1627348"/>
              <a:ext cx="1469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i="1" dirty="0" smtClean="0"/>
                <a:t>Presentation</a:t>
              </a:r>
              <a:endParaRPr lang="id-ID" i="1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035629" y="2107993"/>
              <a:ext cx="1469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i="1" dirty="0" smtClean="0"/>
                <a:t>Session</a:t>
              </a:r>
              <a:endParaRPr lang="id-ID" i="1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035629" y="2600510"/>
              <a:ext cx="1469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i="1" dirty="0" smtClean="0"/>
                <a:t>Transport</a:t>
              </a:r>
              <a:endParaRPr lang="id-ID" i="1" dirty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013857" y="3087365"/>
              <a:ext cx="1469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i="1" dirty="0" smtClean="0"/>
                <a:t>Network</a:t>
              </a:r>
              <a:endParaRPr lang="id-ID" i="1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024743" y="3561801"/>
              <a:ext cx="1469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i="1" dirty="0" smtClean="0"/>
                <a:t>Data link</a:t>
              </a:r>
              <a:endParaRPr lang="id-ID" i="1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024743" y="4048656"/>
              <a:ext cx="1469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i="1" dirty="0" smtClean="0"/>
                <a:t>Physical</a:t>
              </a:r>
              <a:endParaRPr lang="id-ID" i="1" dirty="0"/>
            </a:p>
          </p:txBody>
        </p:sp>
      </p:grpSp>
      <p:sp>
        <p:nvSpPr>
          <p:cNvPr id="29" name="Rectangle 28"/>
          <p:cNvSpPr/>
          <p:nvPr/>
        </p:nvSpPr>
        <p:spPr>
          <a:xfrm>
            <a:off x="3788227" y="928105"/>
            <a:ext cx="5159830" cy="338554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d-ID" sz="1600" b="1" i="1" dirty="0" smtClean="0">
                <a:solidFill>
                  <a:schemeClr val="bg1"/>
                </a:solidFill>
              </a:rPr>
              <a:t>Application Layer</a:t>
            </a:r>
            <a:endParaRPr lang="id-ID" sz="1600" b="1" i="1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788227" y="1233334"/>
            <a:ext cx="5159830" cy="830997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id-ID" sz="1600" dirty="0" smtClean="0"/>
              <a:t>Pengguna tidak berhubungan langsung dengan format data dan cara data dienkapsulasi dan dikirimkan menuju alamat tujuan.</a:t>
            </a:r>
            <a:endParaRPr lang="id-ID" sz="1600" dirty="0"/>
          </a:p>
        </p:txBody>
      </p:sp>
      <p:sp>
        <p:nvSpPr>
          <p:cNvPr id="31" name="Rectangle 30"/>
          <p:cNvSpPr/>
          <p:nvPr/>
        </p:nvSpPr>
        <p:spPr>
          <a:xfrm>
            <a:off x="3788227" y="2054893"/>
            <a:ext cx="5159829" cy="33855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d-ID" sz="1600" b="1" i="1" dirty="0" smtClean="0">
                <a:solidFill>
                  <a:schemeClr val="bg1"/>
                </a:solidFill>
              </a:rPr>
              <a:t>Presentation Layer</a:t>
            </a:r>
            <a:endParaRPr lang="id-ID" sz="1600" b="1" i="1" dirty="0">
              <a:solidFill>
                <a:schemeClr val="bg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788228" y="2342219"/>
            <a:ext cx="5159828" cy="1077218"/>
          </a:xfrm>
          <a:prstGeom prst="rect">
            <a:avLst/>
          </a:prstGeom>
          <a:solidFill>
            <a:srgbClr val="FFCCCC"/>
          </a:solidFill>
        </p:spPr>
        <p:txBody>
          <a:bodyPr wrap="square">
            <a:spAutoFit/>
          </a:bodyPr>
          <a:lstStyle/>
          <a:p>
            <a:r>
              <a:rPr lang="id-ID" sz="1600" dirty="0" smtClean="0"/>
              <a:t>Format data akan diproses menjadi bentuk format khusus dalam </a:t>
            </a:r>
            <a:r>
              <a:rPr lang="id-ID" sz="1600" i="1" dirty="0" smtClean="0"/>
              <a:t>layer </a:t>
            </a:r>
            <a:r>
              <a:rPr lang="id-ID" sz="1600" dirty="0" smtClean="0"/>
              <a:t>ini. Tujuannya adalah agar data yang dikirim nanti dapat dibaca dan diterjemahkan pada </a:t>
            </a:r>
            <a:r>
              <a:rPr lang="id-ID" sz="1600" i="1" dirty="0" smtClean="0"/>
              <a:t>presentation layer </a:t>
            </a:r>
            <a:r>
              <a:rPr lang="id-ID" sz="1600" dirty="0" smtClean="0"/>
              <a:t>komputer penerima.</a:t>
            </a:r>
            <a:endParaRPr lang="id-ID" sz="1600" dirty="0"/>
          </a:p>
        </p:txBody>
      </p:sp>
      <p:sp>
        <p:nvSpPr>
          <p:cNvPr id="33" name="Rectangle 32"/>
          <p:cNvSpPr/>
          <p:nvPr/>
        </p:nvSpPr>
        <p:spPr>
          <a:xfrm>
            <a:off x="3788228" y="3409950"/>
            <a:ext cx="5159828" cy="338554"/>
          </a:xfrm>
          <a:prstGeom prst="rect">
            <a:avLst/>
          </a:prstGeom>
          <a:solidFill>
            <a:srgbClr val="9999FF"/>
          </a:solidFill>
        </p:spPr>
        <p:txBody>
          <a:bodyPr wrap="square">
            <a:spAutoFit/>
          </a:bodyPr>
          <a:lstStyle/>
          <a:p>
            <a:pPr algn="ctr"/>
            <a:r>
              <a:rPr lang="id-ID" sz="1600" b="1" i="1" dirty="0" smtClean="0">
                <a:solidFill>
                  <a:schemeClr val="bg1"/>
                </a:solidFill>
              </a:rPr>
              <a:t>Session Layer</a:t>
            </a:r>
            <a:endParaRPr lang="id-ID" sz="1600" b="1" i="1" dirty="0">
              <a:solidFill>
                <a:schemeClr val="bg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788228" y="3714750"/>
            <a:ext cx="5159828" cy="830997"/>
          </a:xfrm>
          <a:prstGeom prst="rect">
            <a:avLst/>
          </a:prstGeom>
          <a:solidFill>
            <a:srgbClr val="CCCCFF"/>
          </a:solidFill>
        </p:spPr>
        <p:txBody>
          <a:bodyPr wrap="square">
            <a:spAutoFit/>
          </a:bodyPr>
          <a:lstStyle/>
          <a:p>
            <a:r>
              <a:rPr lang="id-ID" sz="1600" dirty="0" smtClean="0"/>
              <a:t>Setiap data akan ditandai agar tidak terjadi kesalahan pengurutan data. </a:t>
            </a:r>
            <a:r>
              <a:rPr lang="id-ID" sz="1600" i="1" dirty="0" smtClean="0"/>
              <a:t>Layer </a:t>
            </a:r>
            <a:r>
              <a:rPr lang="id-ID" sz="1600" dirty="0" smtClean="0"/>
              <a:t>ini menjamin komunikasi antara pengirim dan penerima terjadi dengan baik.</a:t>
            </a:r>
            <a:endParaRPr lang="id-ID" sz="1600" dirty="0"/>
          </a:p>
        </p:txBody>
      </p:sp>
    </p:spTree>
    <p:extLst>
      <p:ext uri="{BB962C8B-B14F-4D97-AF65-F5344CB8AC3E}">
        <p14:creationId xmlns:p14="http://schemas.microsoft.com/office/powerpoint/2010/main" val="387721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56166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A. Konsep Komunikasi Data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3766457" y="971550"/>
            <a:ext cx="5181600" cy="338554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d-ID" sz="1600" b="1" i="1" dirty="0" smtClean="0">
                <a:solidFill>
                  <a:schemeClr val="bg1"/>
                </a:solidFill>
              </a:rPr>
              <a:t>Transport Layer</a:t>
            </a:r>
            <a:endParaRPr lang="id-ID" sz="1600" b="1" i="1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766457" y="1276350"/>
            <a:ext cx="5181600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id-ID" sz="1600" dirty="0" smtClean="0"/>
              <a:t>Data akan dipecah-pecah menjadi bagian kecil yang dikenal dengan </a:t>
            </a:r>
            <a:r>
              <a:rPr lang="id-ID" sz="1600" i="1" dirty="0" smtClean="0"/>
              <a:t>segment</a:t>
            </a:r>
            <a:r>
              <a:rPr lang="id-ID" sz="1600" dirty="0" smtClean="0"/>
              <a:t>.</a:t>
            </a:r>
            <a:endParaRPr lang="id-ID" sz="1600" dirty="0"/>
          </a:p>
        </p:txBody>
      </p:sp>
      <p:sp>
        <p:nvSpPr>
          <p:cNvPr id="31" name="Rectangle 30"/>
          <p:cNvSpPr/>
          <p:nvPr/>
        </p:nvSpPr>
        <p:spPr>
          <a:xfrm>
            <a:off x="3755569" y="1809750"/>
            <a:ext cx="5203371" cy="338554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d-ID" sz="1600" b="1" i="1" dirty="0" smtClean="0">
                <a:solidFill>
                  <a:schemeClr val="bg1"/>
                </a:solidFill>
              </a:rPr>
              <a:t>Network Layer</a:t>
            </a:r>
            <a:endParaRPr lang="id-ID" sz="1600" b="1" i="1" dirty="0">
              <a:solidFill>
                <a:schemeClr val="bg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755570" y="2114550"/>
            <a:ext cx="5203370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id-ID" sz="1600" dirty="0" smtClean="0"/>
              <a:t>Data akan dikonversi menjadi paket data yang mengandung informasi alamat asal pengirim dan alamat asal tujuan data.</a:t>
            </a:r>
            <a:endParaRPr lang="id-ID" sz="1600" dirty="0"/>
          </a:p>
        </p:txBody>
      </p:sp>
      <p:sp>
        <p:nvSpPr>
          <p:cNvPr id="33" name="Rectangle 32"/>
          <p:cNvSpPr/>
          <p:nvPr/>
        </p:nvSpPr>
        <p:spPr>
          <a:xfrm>
            <a:off x="3766457" y="2647950"/>
            <a:ext cx="5192482" cy="33855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d-ID" sz="1600" b="1" i="1" dirty="0" smtClean="0">
                <a:solidFill>
                  <a:schemeClr val="bg1"/>
                </a:solidFill>
              </a:rPr>
              <a:t>Data Link Layer</a:t>
            </a:r>
            <a:endParaRPr lang="id-ID" sz="1600" b="1" i="1" dirty="0">
              <a:solidFill>
                <a:schemeClr val="bg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766455" y="2952750"/>
            <a:ext cx="5192483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id-ID" sz="1600" dirty="0" smtClean="0"/>
              <a:t>Paket data akan diubah menjadi </a:t>
            </a:r>
            <a:r>
              <a:rPr lang="id-ID" sz="1600" i="1" dirty="0" smtClean="0"/>
              <a:t>frame </a:t>
            </a:r>
            <a:r>
              <a:rPr lang="id-ID" sz="1600" dirty="0" smtClean="0"/>
              <a:t>dalam bentuk bit dengan aturan 0 adalah kondisi OFF dan 1 adalah kondisi ON.</a:t>
            </a:r>
            <a:endParaRPr lang="id-ID" sz="1600" dirty="0"/>
          </a:p>
        </p:txBody>
      </p:sp>
      <p:sp>
        <p:nvSpPr>
          <p:cNvPr id="38" name="Rectangle 37"/>
          <p:cNvSpPr/>
          <p:nvPr/>
        </p:nvSpPr>
        <p:spPr>
          <a:xfrm>
            <a:off x="3766454" y="3528596"/>
            <a:ext cx="5170716" cy="33855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d-ID" sz="1600" b="1" i="1" dirty="0" smtClean="0">
                <a:solidFill>
                  <a:schemeClr val="bg1"/>
                </a:solidFill>
              </a:rPr>
              <a:t>Physical Layer</a:t>
            </a:r>
            <a:endParaRPr lang="id-ID" sz="1600" b="1" i="1" dirty="0">
              <a:solidFill>
                <a:schemeClr val="bg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766454" y="3867150"/>
            <a:ext cx="5170716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id-ID" sz="1600" dirty="0" smtClean="0"/>
              <a:t>Identik dengan pengaturan standar operasional </a:t>
            </a:r>
            <a:r>
              <a:rPr lang="id-ID" sz="1600" i="1" dirty="0" smtClean="0"/>
              <a:t>hardware </a:t>
            </a:r>
            <a:r>
              <a:rPr lang="id-ID" sz="1600" dirty="0" smtClean="0"/>
              <a:t>jaringan, seperti NIC, WLAN, </a:t>
            </a:r>
            <a:r>
              <a:rPr lang="id-ID" sz="1600" i="1" dirty="0" smtClean="0"/>
              <a:t>bluetooth, hub, switch.</a:t>
            </a:r>
            <a:endParaRPr lang="id-ID" sz="1600" dirty="0"/>
          </a:p>
        </p:txBody>
      </p:sp>
      <p:grpSp>
        <p:nvGrpSpPr>
          <p:cNvPr id="2" name="Group 1"/>
          <p:cNvGrpSpPr/>
          <p:nvPr/>
        </p:nvGrpSpPr>
        <p:grpSpPr>
          <a:xfrm>
            <a:off x="228600" y="1081183"/>
            <a:ext cx="3276600" cy="3395567"/>
            <a:chOff x="228600" y="1081183"/>
            <a:chExt cx="3276600" cy="3395567"/>
          </a:xfrm>
        </p:grpSpPr>
        <p:sp>
          <p:nvSpPr>
            <p:cNvPr id="14" name="Rectangle 13"/>
            <p:cNvSpPr/>
            <p:nvPr/>
          </p:nvSpPr>
          <p:spPr>
            <a:xfrm>
              <a:off x="2013858" y="1139944"/>
              <a:ext cx="1469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i="1" dirty="0" smtClean="0"/>
                <a:t>Application</a:t>
              </a:r>
              <a:endParaRPr lang="id-ID" i="1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013857" y="1627348"/>
              <a:ext cx="1469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i="1" dirty="0" smtClean="0"/>
                <a:t>Presentation</a:t>
              </a:r>
              <a:endParaRPr lang="id-ID" i="1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035629" y="2107993"/>
              <a:ext cx="1469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i="1" dirty="0" smtClean="0"/>
                <a:t>Session</a:t>
              </a:r>
              <a:endParaRPr lang="id-ID" i="1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035629" y="2600510"/>
              <a:ext cx="1469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i="1" dirty="0" smtClean="0"/>
                <a:t>Transport</a:t>
              </a:r>
              <a:endParaRPr lang="id-ID" i="1" dirty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013857" y="3087365"/>
              <a:ext cx="1469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i="1" dirty="0" smtClean="0"/>
                <a:t>Network</a:t>
              </a:r>
              <a:endParaRPr lang="id-ID" i="1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024743" y="3561801"/>
              <a:ext cx="1469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i="1" dirty="0" smtClean="0"/>
                <a:t>Data link</a:t>
              </a:r>
              <a:endParaRPr lang="id-ID" i="1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024743" y="4048656"/>
              <a:ext cx="14695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i="1" dirty="0" smtClean="0"/>
                <a:t>Physical</a:t>
              </a:r>
              <a:endParaRPr lang="id-ID" i="1" dirty="0"/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228600" y="1081183"/>
              <a:ext cx="1752600" cy="3395567"/>
              <a:chOff x="811187" y="756557"/>
              <a:chExt cx="1752600" cy="3720193"/>
            </a:xfrm>
          </p:grpSpPr>
          <p:sp>
            <p:nvSpPr>
              <p:cNvPr id="41" name="Flowchart: Terminator 40"/>
              <p:cNvSpPr/>
              <p:nvPr/>
            </p:nvSpPr>
            <p:spPr>
              <a:xfrm>
                <a:off x="811187" y="3943350"/>
                <a:ext cx="1752600" cy="533400"/>
              </a:xfrm>
              <a:prstGeom prst="flowChartTerminator">
                <a:avLst/>
              </a:prstGeom>
              <a:solidFill>
                <a:schemeClr val="accent5">
                  <a:lumMod val="7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 smtClean="0"/>
                  <a:t>1</a:t>
                </a:r>
                <a:endParaRPr lang="id-ID" dirty="0"/>
              </a:p>
            </p:txBody>
          </p:sp>
          <p:sp>
            <p:nvSpPr>
              <p:cNvPr id="42" name="Flowchart: Terminator 41"/>
              <p:cNvSpPr/>
              <p:nvPr/>
            </p:nvSpPr>
            <p:spPr>
              <a:xfrm>
                <a:off x="811187" y="3409950"/>
                <a:ext cx="1752600" cy="533400"/>
              </a:xfrm>
              <a:prstGeom prst="flowChartTerminator">
                <a:avLst/>
              </a:prstGeom>
              <a:solidFill>
                <a:schemeClr val="accent6">
                  <a:lumMod val="7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 smtClean="0"/>
                  <a:t>2</a:t>
                </a:r>
                <a:endParaRPr lang="id-ID" dirty="0"/>
              </a:p>
            </p:txBody>
          </p:sp>
          <p:sp>
            <p:nvSpPr>
              <p:cNvPr id="43" name="Flowchart: Terminator 42"/>
              <p:cNvSpPr/>
              <p:nvPr/>
            </p:nvSpPr>
            <p:spPr>
              <a:xfrm>
                <a:off x="811187" y="2890157"/>
                <a:ext cx="1752600" cy="533400"/>
              </a:xfrm>
              <a:prstGeom prst="flowChartTerminator">
                <a:avLst/>
              </a:prstGeom>
              <a:solidFill>
                <a:schemeClr val="accent3">
                  <a:lumMod val="7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 smtClean="0"/>
                  <a:t>3</a:t>
                </a:r>
                <a:endParaRPr lang="id-ID" dirty="0"/>
              </a:p>
            </p:txBody>
          </p:sp>
          <p:sp>
            <p:nvSpPr>
              <p:cNvPr id="44" name="Flowchart: Terminator 43"/>
              <p:cNvSpPr/>
              <p:nvPr/>
            </p:nvSpPr>
            <p:spPr>
              <a:xfrm>
                <a:off x="811187" y="2356757"/>
                <a:ext cx="1752600" cy="533400"/>
              </a:xfrm>
              <a:prstGeom prst="flowChartTerminator">
                <a:avLst/>
              </a:prstGeom>
              <a:solidFill>
                <a:schemeClr val="accent4">
                  <a:lumMod val="75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 smtClean="0"/>
                  <a:t>4</a:t>
                </a:r>
                <a:endParaRPr lang="id-ID" dirty="0"/>
              </a:p>
            </p:txBody>
          </p:sp>
          <p:sp>
            <p:nvSpPr>
              <p:cNvPr id="45" name="Flowchart: Terminator 44"/>
              <p:cNvSpPr/>
              <p:nvPr/>
            </p:nvSpPr>
            <p:spPr>
              <a:xfrm>
                <a:off x="811187" y="1823357"/>
                <a:ext cx="1752600" cy="533400"/>
              </a:xfrm>
              <a:prstGeom prst="flowChartTerminator">
                <a:avLst/>
              </a:prstGeom>
              <a:solidFill>
                <a:srgbClr val="9999FF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 smtClean="0"/>
                  <a:t>5</a:t>
                </a:r>
                <a:endParaRPr lang="id-ID" dirty="0"/>
              </a:p>
            </p:txBody>
          </p:sp>
          <p:sp>
            <p:nvSpPr>
              <p:cNvPr id="46" name="Flowchart: Terminator 45"/>
              <p:cNvSpPr/>
              <p:nvPr/>
            </p:nvSpPr>
            <p:spPr>
              <a:xfrm>
                <a:off x="811187" y="1289957"/>
                <a:ext cx="1752600" cy="533400"/>
              </a:xfrm>
              <a:prstGeom prst="flowChartTerminator">
                <a:avLst/>
              </a:prstGeom>
              <a:solidFill>
                <a:schemeClr val="accent2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 smtClean="0"/>
                  <a:t>6</a:t>
                </a:r>
                <a:endParaRPr lang="id-ID" dirty="0"/>
              </a:p>
            </p:txBody>
          </p:sp>
          <p:sp>
            <p:nvSpPr>
              <p:cNvPr id="47" name="Flowchart: Terminator 46"/>
              <p:cNvSpPr/>
              <p:nvPr/>
            </p:nvSpPr>
            <p:spPr>
              <a:xfrm>
                <a:off x="811187" y="756557"/>
                <a:ext cx="1752600" cy="533400"/>
              </a:xfrm>
              <a:prstGeom prst="flowChartTerminator">
                <a:avLst/>
              </a:prstGeom>
              <a:solidFill>
                <a:schemeClr val="bg2">
                  <a:lumMod val="5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dirty="0" smtClean="0"/>
                  <a:t>7</a:t>
                </a:r>
                <a:endParaRPr lang="id-ID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083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916619" y="983141"/>
            <a:ext cx="1600200" cy="54787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i="1" dirty="0" smtClean="0"/>
              <a:t>Sender</a:t>
            </a:r>
            <a:endParaRPr lang="id-ID" i="1" dirty="0"/>
          </a:p>
        </p:txBody>
      </p:sp>
      <p:sp>
        <p:nvSpPr>
          <p:cNvPr id="64" name="Rectangle 63"/>
          <p:cNvSpPr/>
          <p:nvPr/>
        </p:nvSpPr>
        <p:spPr>
          <a:xfrm>
            <a:off x="4631817" y="983141"/>
            <a:ext cx="1600200" cy="54787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i="1" dirty="0" smtClean="0"/>
              <a:t>Receiver</a:t>
            </a:r>
            <a:endParaRPr lang="id-ID" i="1" dirty="0"/>
          </a:p>
        </p:txBody>
      </p:sp>
      <p:grpSp>
        <p:nvGrpSpPr>
          <p:cNvPr id="4" name="Group 3"/>
          <p:cNvGrpSpPr/>
          <p:nvPr/>
        </p:nvGrpSpPr>
        <p:grpSpPr>
          <a:xfrm>
            <a:off x="2971800" y="3896179"/>
            <a:ext cx="3152112" cy="637852"/>
            <a:chOff x="3384705" y="3896179"/>
            <a:chExt cx="2787495" cy="637852"/>
          </a:xfrm>
        </p:grpSpPr>
        <p:sp>
          <p:nvSpPr>
            <p:cNvPr id="21" name="Chevron 20"/>
            <p:cNvSpPr/>
            <p:nvPr/>
          </p:nvSpPr>
          <p:spPr>
            <a:xfrm>
              <a:off x="3384705" y="3902356"/>
              <a:ext cx="636814" cy="613259"/>
            </a:xfrm>
            <a:prstGeom prst="chevr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65" name="Chevron 64"/>
            <p:cNvSpPr/>
            <p:nvPr/>
          </p:nvSpPr>
          <p:spPr>
            <a:xfrm>
              <a:off x="3918105" y="3896179"/>
              <a:ext cx="636814" cy="613259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66" name="Chevron 65"/>
            <p:cNvSpPr/>
            <p:nvPr/>
          </p:nvSpPr>
          <p:spPr>
            <a:xfrm>
              <a:off x="4451505" y="3900313"/>
              <a:ext cx="636814" cy="613259"/>
            </a:xfrm>
            <a:prstGeom prst="chevr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67" name="Chevron 66"/>
            <p:cNvSpPr/>
            <p:nvPr/>
          </p:nvSpPr>
          <p:spPr>
            <a:xfrm>
              <a:off x="4984905" y="3920772"/>
              <a:ext cx="636814" cy="613259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68" name="Chevron 67"/>
            <p:cNvSpPr/>
            <p:nvPr/>
          </p:nvSpPr>
          <p:spPr>
            <a:xfrm>
              <a:off x="5535386" y="3917740"/>
              <a:ext cx="636814" cy="613259"/>
            </a:xfrm>
            <a:prstGeom prst="chevr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</p:grpSp>
      <p:sp>
        <p:nvSpPr>
          <p:cNvPr id="70" name="Striped Right Arrow 69"/>
          <p:cNvSpPr/>
          <p:nvPr/>
        </p:nvSpPr>
        <p:spPr>
          <a:xfrm flipH="1">
            <a:off x="-1120826" y="-72008"/>
            <a:ext cx="5616626" cy="1195958"/>
          </a:xfrm>
          <a:prstGeom prst="stripedRightArrow">
            <a:avLst>
              <a:gd name="adj1" fmla="val 50000"/>
              <a:gd name="adj2" fmla="val 90943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200" dirty="0"/>
          </a:p>
        </p:txBody>
      </p:sp>
      <p:sp>
        <p:nvSpPr>
          <p:cNvPr id="71" name="TextBox 70"/>
          <p:cNvSpPr txBox="1"/>
          <p:nvPr/>
        </p:nvSpPr>
        <p:spPr>
          <a:xfrm flipH="1">
            <a:off x="152400" y="289144"/>
            <a:ext cx="3962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d-ID" sz="2200" dirty="0" smtClean="0">
                <a:solidFill>
                  <a:schemeClr val="bg1"/>
                </a:solidFill>
              </a:rPr>
              <a:t>A. Konsep Komunikasi Data</a:t>
            </a:r>
            <a:endParaRPr lang="id-ID" sz="2200" dirty="0">
              <a:solidFill>
                <a:schemeClr val="bg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340769" y="2071502"/>
            <a:ext cx="2394857" cy="114091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Proses Komunikasi Data Dalam 7 </a:t>
            </a:r>
            <a:r>
              <a:rPr lang="id-ID" i="1" dirty="0" smtClean="0"/>
              <a:t>Layer</a:t>
            </a:r>
            <a:r>
              <a:rPr lang="id-ID" dirty="0" smtClean="0"/>
              <a:t> OSI</a:t>
            </a:r>
            <a:endParaRPr lang="id-ID" dirty="0"/>
          </a:p>
        </p:txBody>
      </p:sp>
      <p:grpSp>
        <p:nvGrpSpPr>
          <p:cNvPr id="3" name="Group 2"/>
          <p:cNvGrpSpPr/>
          <p:nvPr/>
        </p:nvGrpSpPr>
        <p:grpSpPr>
          <a:xfrm>
            <a:off x="524481" y="1020794"/>
            <a:ext cx="2269673" cy="3680447"/>
            <a:chOff x="524481" y="1020794"/>
            <a:chExt cx="2269673" cy="3680447"/>
          </a:xfrm>
        </p:grpSpPr>
        <p:grpSp>
          <p:nvGrpSpPr>
            <p:cNvPr id="5" name="Group 4"/>
            <p:cNvGrpSpPr/>
            <p:nvPr/>
          </p:nvGrpSpPr>
          <p:grpSpPr>
            <a:xfrm>
              <a:off x="524481" y="1020794"/>
              <a:ext cx="2269673" cy="3680447"/>
              <a:chOff x="800099" y="1129219"/>
              <a:chExt cx="2269673" cy="4288692"/>
            </a:xfrm>
          </p:grpSpPr>
          <p:sp>
            <p:nvSpPr>
              <p:cNvPr id="12" name="Cube 11"/>
              <p:cNvSpPr/>
              <p:nvPr/>
            </p:nvSpPr>
            <p:spPr>
              <a:xfrm>
                <a:off x="1066800" y="1129219"/>
                <a:ext cx="1981201" cy="571884"/>
              </a:xfrm>
              <a:prstGeom prst="cube">
                <a:avLst/>
              </a:prstGeom>
              <a:solidFill>
                <a:schemeClr val="bg2">
                  <a:lumMod val="5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bg1"/>
                    </a:solidFill>
                  </a:rPr>
                  <a:t>Application</a:t>
                </a:r>
                <a:endParaRPr lang="id-ID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Cube 14"/>
              <p:cNvSpPr/>
              <p:nvPr/>
            </p:nvSpPr>
            <p:spPr>
              <a:xfrm>
                <a:off x="1066799" y="1738269"/>
                <a:ext cx="1981201" cy="571884"/>
              </a:xfrm>
              <a:prstGeom prst="cube">
                <a:avLst/>
              </a:prstGeom>
              <a:solidFill>
                <a:schemeClr val="accent2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bg1"/>
                    </a:solidFill>
                  </a:rPr>
                  <a:t>Presentation</a:t>
                </a:r>
                <a:endParaRPr lang="id-ID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Cube 15"/>
              <p:cNvSpPr/>
              <p:nvPr/>
            </p:nvSpPr>
            <p:spPr>
              <a:xfrm>
                <a:off x="1088571" y="2359821"/>
                <a:ext cx="1981201" cy="571884"/>
              </a:xfrm>
              <a:prstGeom prst="cube">
                <a:avLst/>
              </a:prstGeom>
              <a:solidFill>
                <a:srgbClr val="9999FF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bg1"/>
                    </a:solidFill>
                  </a:rPr>
                  <a:t>Session</a:t>
                </a:r>
                <a:endParaRPr lang="id-ID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Cube 16"/>
              <p:cNvSpPr/>
              <p:nvPr/>
            </p:nvSpPr>
            <p:spPr>
              <a:xfrm>
                <a:off x="1088571" y="2981373"/>
                <a:ext cx="1981201" cy="571884"/>
              </a:xfrm>
              <a:prstGeom prst="cube">
                <a:avLst/>
              </a:prstGeom>
              <a:solidFill>
                <a:schemeClr val="accent4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bg1"/>
                    </a:solidFill>
                  </a:rPr>
                  <a:t>Transport</a:t>
                </a:r>
                <a:endParaRPr lang="id-ID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Cube 17"/>
              <p:cNvSpPr/>
              <p:nvPr/>
            </p:nvSpPr>
            <p:spPr>
              <a:xfrm>
                <a:off x="1066799" y="3602925"/>
                <a:ext cx="1981201" cy="571884"/>
              </a:xfrm>
              <a:prstGeom prst="cube">
                <a:avLst/>
              </a:prstGeom>
              <a:solidFill>
                <a:schemeClr val="accent3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bg1"/>
                    </a:solidFill>
                  </a:rPr>
                  <a:t>Network</a:t>
                </a:r>
                <a:endParaRPr lang="id-ID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Cube 18"/>
              <p:cNvSpPr/>
              <p:nvPr/>
            </p:nvSpPr>
            <p:spPr>
              <a:xfrm>
                <a:off x="1077685" y="4224475"/>
                <a:ext cx="1981201" cy="571884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bg1"/>
                    </a:solidFill>
                  </a:rPr>
                  <a:t>Data link</a:t>
                </a:r>
                <a:endParaRPr lang="id-ID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Cube 19"/>
              <p:cNvSpPr/>
              <p:nvPr/>
            </p:nvSpPr>
            <p:spPr>
              <a:xfrm>
                <a:off x="1077685" y="4846027"/>
                <a:ext cx="1981201" cy="571884"/>
              </a:xfrm>
              <a:prstGeom prst="cube">
                <a:avLst/>
              </a:prstGeom>
              <a:solidFill>
                <a:schemeClr val="accent5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bg1"/>
                    </a:solidFill>
                  </a:rPr>
                  <a:t>Physical</a:t>
                </a:r>
                <a:endParaRPr lang="id-ID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Down Arrow 43"/>
              <p:cNvSpPr/>
              <p:nvPr/>
            </p:nvSpPr>
            <p:spPr>
              <a:xfrm>
                <a:off x="810985" y="1881651"/>
                <a:ext cx="533400" cy="453237"/>
              </a:xfrm>
              <a:prstGeom prst="downArrow">
                <a:avLst/>
              </a:prstGeom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6" name="Down Arrow 45"/>
              <p:cNvSpPr/>
              <p:nvPr/>
            </p:nvSpPr>
            <p:spPr>
              <a:xfrm>
                <a:off x="810985" y="1335808"/>
                <a:ext cx="533400" cy="453237"/>
              </a:xfrm>
              <a:prstGeom prst="downArrow">
                <a:avLst/>
              </a:prstGeom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7" name="Down Arrow 46"/>
              <p:cNvSpPr/>
              <p:nvPr/>
            </p:nvSpPr>
            <p:spPr>
              <a:xfrm>
                <a:off x="810985" y="2427494"/>
                <a:ext cx="533400" cy="453237"/>
              </a:xfrm>
              <a:prstGeom prst="downArrow">
                <a:avLst/>
              </a:prstGeom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8" name="Down Arrow 47"/>
              <p:cNvSpPr/>
              <p:nvPr/>
            </p:nvSpPr>
            <p:spPr>
              <a:xfrm>
                <a:off x="800099" y="2973337"/>
                <a:ext cx="533400" cy="453237"/>
              </a:xfrm>
              <a:prstGeom prst="downArrow">
                <a:avLst/>
              </a:prstGeom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9" name="Down Arrow 48"/>
              <p:cNvSpPr/>
              <p:nvPr/>
            </p:nvSpPr>
            <p:spPr>
              <a:xfrm>
                <a:off x="810985" y="3522443"/>
                <a:ext cx="533400" cy="453237"/>
              </a:xfrm>
              <a:prstGeom prst="downArrow">
                <a:avLst/>
              </a:prstGeom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50" name="Down Arrow 49"/>
              <p:cNvSpPr/>
              <p:nvPr/>
            </p:nvSpPr>
            <p:spPr>
              <a:xfrm>
                <a:off x="810985" y="4037931"/>
                <a:ext cx="533400" cy="453237"/>
              </a:xfrm>
              <a:prstGeom prst="downArrow">
                <a:avLst/>
              </a:prstGeom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40" name="Down Arrow 39"/>
            <p:cNvSpPr/>
            <p:nvPr/>
          </p:nvSpPr>
          <p:spPr>
            <a:xfrm>
              <a:off x="535367" y="4047061"/>
              <a:ext cx="533400" cy="388957"/>
            </a:xfrm>
            <a:prstGeom prst="down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264727" y="1015430"/>
            <a:ext cx="2269673" cy="3680447"/>
            <a:chOff x="6224830" y="1015430"/>
            <a:chExt cx="2269673" cy="3680447"/>
          </a:xfrm>
        </p:grpSpPr>
        <p:grpSp>
          <p:nvGrpSpPr>
            <p:cNvPr id="41" name="Group 40"/>
            <p:cNvGrpSpPr/>
            <p:nvPr/>
          </p:nvGrpSpPr>
          <p:grpSpPr>
            <a:xfrm>
              <a:off x="6224830" y="1015430"/>
              <a:ext cx="2269673" cy="3680447"/>
              <a:chOff x="800099" y="1129219"/>
              <a:chExt cx="2269673" cy="4288692"/>
            </a:xfrm>
          </p:grpSpPr>
          <p:sp>
            <p:nvSpPr>
              <p:cNvPr id="42" name="Cube 41"/>
              <p:cNvSpPr/>
              <p:nvPr/>
            </p:nvSpPr>
            <p:spPr>
              <a:xfrm>
                <a:off x="1066800" y="1129219"/>
                <a:ext cx="1981201" cy="571884"/>
              </a:xfrm>
              <a:prstGeom prst="cube">
                <a:avLst/>
              </a:prstGeom>
              <a:solidFill>
                <a:schemeClr val="bg2">
                  <a:lumMod val="5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bg1"/>
                    </a:solidFill>
                  </a:rPr>
                  <a:t>Application</a:t>
                </a:r>
                <a:endParaRPr lang="id-ID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Cube 42"/>
              <p:cNvSpPr/>
              <p:nvPr/>
            </p:nvSpPr>
            <p:spPr>
              <a:xfrm>
                <a:off x="1066799" y="1738269"/>
                <a:ext cx="1981201" cy="571884"/>
              </a:xfrm>
              <a:prstGeom prst="cube">
                <a:avLst/>
              </a:prstGeom>
              <a:solidFill>
                <a:schemeClr val="accent2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bg1"/>
                    </a:solidFill>
                  </a:rPr>
                  <a:t>Presentation</a:t>
                </a:r>
                <a:endParaRPr lang="id-ID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Cube 44"/>
              <p:cNvSpPr/>
              <p:nvPr/>
            </p:nvSpPr>
            <p:spPr>
              <a:xfrm>
                <a:off x="1088571" y="2359821"/>
                <a:ext cx="1981201" cy="571884"/>
              </a:xfrm>
              <a:prstGeom prst="cube">
                <a:avLst/>
              </a:prstGeom>
              <a:solidFill>
                <a:srgbClr val="9999FF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bg1"/>
                    </a:solidFill>
                  </a:rPr>
                  <a:t>Session</a:t>
                </a:r>
                <a:endParaRPr lang="id-ID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Cube 68"/>
              <p:cNvSpPr/>
              <p:nvPr/>
            </p:nvSpPr>
            <p:spPr>
              <a:xfrm>
                <a:off x="1088571" y="2981373"/>
                <a:ext cx="1981201" cy="571884"/>
              </a:xfrm>
              <a:prstGeom prst="cube">
                <a:avLst/>
              </a:prstGeom>
              <a:solidFill>
                <a:schemeClr val="accent4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bg1"/>
                    </a:solidFill>
                  </a:rPr>
                  <a:t>Transport</a:t>
                </a:r>
                <a:endParaRPr lang="id-ID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Cube 72"/>
              <p:cNvSpPr/>
              <p:nvPr/>
            </p:nvSpPr>
            <p:spPr>
              <a:xfrm>
                <a:off x="1066799" y="3602925"/>
                <a:ext cx="1981201" cy="571884"/>
              </a:xfrm>
              <a:prstGeom prst="cube">
                <a:avLst/>
              </a:prstGeom>
              <a:solidFill>
                <a:schemeClr val="accent3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bg1"/>
                    </a:solidFill>
                  </a:rPr>
                  <a:t>Network</a:t>
                </a:r>
                <a:endParaRPr lang="id-ID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Cube 73"/>
              <p:cNvSpPr/>
              <p:nvPr/>
            </p:nvSpPr>
            <p:spPr>
              <a:xfrm>
                <a:off x="1077685" y="4224475"/>
                <a:ext cx="1981201" cy="571884"/>
              </a:xfrm>
              <a:prstGeom prst="cube">
                <a:avLst/>
              </a:prstGeom>
              <a:solidFill>
                <a:schemeClr val="accent6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bg1"/>
                    </a:solidFill>
                  </a:rPr>
                  <a:t>Data link</a:t>
                </a:r>
                <a:endParaRPr lang="id-ID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Cube 74"/>
              <p:cNvSpPr/>
              <p:nvPr/>
            </p:nvSpPr>
            <p:spPr>
              <a:xfrm>
                <a:off x="1077685" y="4846027"/>
                <a:ext cx="1981201" cy="571884"/>
              </a:xfrm>
              <a:prstGeom prst="cube">
                <a:avLst/>
              </a:prstGeom>
              <a:solidFill>
                <a:schemeClr val="accent5">
                  <a:lumMod val="7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id-ID" i="1" dirty="0" smtClean="0">
                    <a:solidFill>
                      <a:schemeClr val="bg1"/>
                    </a:solidFill>
                  </a:rPr>
                  <a:t>Physical</a:t>
                </a:r>
                <a:endParaRPr lang="id-ID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Down Arrow 75"/>
              <p:cNvSpPr/>
              <p:nvPr/>
            </p:nvSpPr>
            <p:spPr>
              <a:xfrm flipV="1">
                <a:off x="810985" y="1881651"/>
                <a:ext cx="533400" cy="453238"/>
              </a:xfrm>
              <a:prstGeom prst="downArrow">
                <a:avLst/>
              </a:prstGeom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7" name="Down Arrow 76"/>
              <p:cNvSpPr/>
              <p:nvPr/>
            </p:nvSpPr>
            <p:spPr>
              <a:xfrm flipV="1">
                <a:off x="810985" y="1335807"/>
                <a:ext cx="533400" cy="453238"/>
              </a:xfrm>
              <a:prstGeom prst="downArrow">
                <a:avLst/>
              </a:prstGeom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8" name="Down Arrow 77"/>
              <p:cNvSpPr/>
              <p:nvPr/>
            </p:nvSpPr>
            <p:spPr>
              <a:xfrm flipV="1">
                <a:off x="810985" y="2427494"/>
                <a:ext cx="533400" cy="453238"/>
              </a:xfrm>
              <a:prstGeom prst="downArrow">
                <a:avLst/>
              </a:prstGeom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9" name="Down Arrow 78"/>
              <p:cNvSpPr/>
              <p:nvPr/>
            </p:nvSpPr>
            <p:spPr>
              <a:xfrm flipV="1">
                <a:off x="800099" y="2973337"/>
                <a:ext cx="533400" cy="453238"/>
              </a:xfrm>
              <a:prstGeom prst="downArrow">
                <a:avLst/>
              </a:prstGeom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0" name="Down Arrow 79"/>
              <p:cNvSpPr/>
              <p:nvPr/>
            </p:nvSpPr>
            <p:spPr>
              <a:xfrm flipV="1">
                <a:off x="810985" y="3522443"/>
                <a:ext cx="533400" cy="453238"/>
              </a:xfrm>
              <a:prstGeom prst="downArrow">
                <a:avLst/>
              </a:prstGeom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1" name="Down Arrow 80"/>
              <p:cNvSpPr/>
              <p:nvPr/>
            </p:nvSpPr>
            <p:spPr>
              <a:xfrm flipV="1">
                <a:off x="810985" y="4037931"/>
                <a:ext cx="533400" cy="453238"/>
              </a:xfrm>
              <a:prstGeom prst="downArrow">
                <a:avLst/>
              </a:prstGeom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82" name="Down Arrow 81"/>
            <p:cNvSpPr/>
            <p:nvPr/>
          </p:nvSpPr>
          <p:spPr>
            <a:xfrm flipV="1">
              <a:off x="6235716" y="4047060"/>
              <a:ext cx="533400" cy="388957"/>
            </a:xfrm>
            <a:prstGeom prst="downArrow">
              <a:avLst/>
            </a:prstGeom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04599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4" grpId="0" animBg="1"/>
      <p:bldP spid="70" grpId="0" animBg="1"/>
      <p:bldP spid="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56166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>
                  <a:solidFill>
                    <a:schemeClr val="bg1"/>
                  </a:solidFill>
                </a:rPr>
                <a:t>B</a:t>
              </a:r>
              <a:r>
                <a:rPr lang="id-ID" sz="2200" dirty="0" smtClean="0">
                  <a:solidFill>
                    <a:schemeClr val="bg1"/>
                  </a:solidFill>
                </a:rPr>
                <a:t>. Proses Komunikasi Data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Rounded Rectangle 6"/>
          <p:cNvSpPr/>
          <p:nvPr/>
        </p:nvSpPr>
        <p:spPr>
          <a:xfrm>
            <a:off x="914399" y="947854"/>
            <a:ext cx="7954520" cy="715089"/>
          </a:xfrm>
          <a:prstGeom prst="round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pPr algn="just"/>
            <a:r>
              <a:rPr lang="id-ID" dirty="0" smtClean="0"/>
              <a:t>Proses ini mengacu pada aturan protokol yang dipergunakan, dalam kasus ini menerapkan standar </a:t>
            </a:r>
            <a:r>
              <a:rPr lang="id-ID" i="1" dirty="0" smtClean="0"/>
              <a:t>layer </a:t>
            </a:r>
            <a:r>
              <a:rPr lang="id-ID" dirty="0" smtClean="0"/>
              <a:t>OSI.</a:t>
            </a:r>
            <a:endParaRPr lang="id-ID" dirty="0"/>
          </a:p>
        </p:txBody>
      </p:sp>
      <p:sp>
        <p:nvSpPr>
          <p:cNvPr id="9" name="Rounded Rectangle 8"/>
          <p:cNvSpPr/>
          <p:nvPr/>
        </p:nvSpPr>
        <p:spPr>
          <a:xfrm>
            <a:off x="914399" y="1725241"/>
            <a:ext cx="7951288" cy="715089"/>
          </a:xfrm>
          <a:prstGeom prst="roundRect">
            <a:avLst/>
          </a:prstGeom>
          <a:solidFill>
            <a:srgbClr val="99FF99"/>
          </a:solidFill>
        </p:spPr>
        <p:txBody>
          <a:bodyPr wrap="square">
            <a:spAutoFit/>
          </a:bodyPr>
          <a:lstStyle/>
          <a:p>
            <a:pPr algn="just"/>
            <a:r>
              <a:rPr lang="id-ID" dirty="0" smtClean="0"/>
              <a:t>Adapun syarat sebuah protokol dapat digunakan sebagai standar aturan transmisi data adalah sebagai berikut: </a:t>
            </a:r>
            <a:endParaRPr lang="id-ID" dirty="0"/>
          </a:p>
        </p:txBody>
      </p:sp>
      <p:sp>
        <p:nvSpPr>
          <p:cNvPr id="10" name="Rounded Rectangle 9"/>
          <p:cNvSpPr/>
          <p:nvPr/>
        </p:nvSpPr>
        <p:spPr>
          <a:xfrm>
            <a:off x="1752599" y="2510751"/>
            <a:ext cx="7116319" cy="715089"/>
          </a:xfrm>
          <a:prstGeom prst="roundRect">
            <a:avLst/>
          </a:prstGeom>
          <a:solidFill>
            <a:srgbClr val="CCFF66"/>
          </a:solidFill>
        </p:spPr>
        <p:txBody>
          <a:bodyPr wrap="square">
            <a:spAutoFit/>
          </a:bodyPr>
          <a:lstStyle/>
          <a:p>
            <a:pPr algn="just"/>
            <a:r>
              <a:rPr lang="id-ID" dirty="0" smtClean="0"/>
              <a:t>Memiliki pengaturan tentang format data dan </a:t>
            </a:r>
            <a:r>
              <a:rPr lang="id-ID" i="1" dirty="0" smtClean="0"/>
              <a:t>encoding</a:t>
            </a:r>
            <a:r>
              <a:rPr lang="id-ID" dirty="0" smtClean="0"/>
              <a:t> atau sering dikenal dengan </a:t>
            </a:r>
            <a:r>
              <a:rPr lang="id-ID" i="1" dirty="0" smtClean="0"/>
              <a:t>syntax</a:t>
            </a: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13" name="Rounded Rectangle 12"/>
          <p:cNvSpPr/>
          <p:nvPr/>
        </p:nvSpPr>
        <p:spPr>
          <a:xfrm>
            <a:off x="1752599" y="3257550"/>
            <a:ext cx="7116320" cy="715089"/>
          </a:xfrm>
          <a:prstGeom prst="round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pPr algn="just"/>
            <a:r>
              <a:rPr lang="id-ID" i="1" dirty="0" smtClean="0"/>
              <a:t>Semantics</a:t>
            </a:r>
            <a:r>
              <a:rPr lang="id-ID" dirty="0" smtClean="0"/>
              <a:t> merupakan mekanisme pengontrolan data dan informasi serta penanganan </a:t>
            </a:r>
            <a:r>
              <a:rPr lang="id-ID" i="1" dirty="0" smtClean="0"/>
              <a:t>error</a:t>
            </a:r>
            <a:r>
              <a:rPr lang="id-ID" dirty="0"/>
              <a:t>.</a:t>
            </a:r>
            <a:endParaRPr lang="id-ID" i="1" dirty="0"/>
          </a:p>
        </p:txBody>
      </p:sp>
      <p:sp>
        <p:nvSpPr>
          <p:cNvPr id="14" name="Rounded Rectangle 13"/>
          <p:cNvSpPr/>
          <p:nvPr/>
        </p:nvSpPr>
        <p:spPr>
          <a:xfrm>
            <a:off x="1752599" y="4019550"/>
            <a:ext cx="7135122" cy="71508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id-ID" i="1" dirty="0" smtClean="0"/>
              <a:t>Timing </a:t>
            </a:r>
            <a:r>
              <a:rPr lang="id-ID" dirty="0" smtClean="0"/>
              <a:t>adalah mekanisme pemeriksaan, penyesuaian, dan pencocokan kesamaan data, serta teknik pengurutan data.</a:t>
            </a:r>
            <a:endParaRPr lang="id-ID" i="1" dirty="0"/>
          </a:p>
        </p:txBody>
      </p:sp>
      <p:sp>
        <p:nvSpPr>
          <p:cNvPr id="2" name="Pentagon 1"/>
          <p:cNvSpPr/>
          <p:nvPr/>
        </p:nvSpPr>
        <p:spPr>
          <a:xfrm>
            <a:off x="914400" y="2609195"/>
            <a:ext cx="773087" cy="518199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1</a:t>
            </a:r>
            <a:endParaRPr lang="id-ID" dirty="0"/>
          </a:p>
        </p:txBody>
      </p:sp>
      <p:sp>
        <p:nvSpPr>
          <p:cNvPr id="11" name="Pentagon 10"/>
          <p:cNvSpPr/>
          <p:nvPr/>
        </p:nvSpPr>
        <p:spPr>
          <a:xfrm>
            <a:off x="914400" y="3355994"/>
            <a:ext cx="773087" cy="518199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/>
              <a:t>2</a:t>
            </a:r>
            <a:endParaRPr lang="id-ID" dirty="0"/>
          </a:p>
        </p:txBody>
      </p:sp>
      <p:sp>
        <p:nvSpPr>
          <p:cNvPr id="12" name="Pentagon 11"/>
          <p:cNvSpPr/>
          <p:nvPr/>
        </p:nvSpPr>
        <p:spPr>
          <a:xfrm>
            <a:off x="914399" y="4117994"/>
            <a:ext cx="773087" cy="518199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/>
              <a:t>3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3550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3" grpId="0" animBg="1"/>
      <p:bldP spid="14" grpId="0" animBg="1"/>
      <p:bldP spid="2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6317472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C.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Radio over Internet Protocol </a:t>
              </a:r>
              <a:r>
                <a:rPr lang="id-ID" sz="2200" dirty="0" smtClean="0">
                  <a:solidFill>
                    <a:schemeClr val="bg1"/>
                  </a:solidFill>
                </a:rPr>
                <a:t>(RoIP)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xmlns:lc="http://schemas.openxmlformats.org/drawingml/2006/lockedCanvas" id="{4026E426-3F6E-470E-8952-71697059D303}"/>
              </a:ext>
            </a:extLst>
          </p:cNvPr>
          <p:cNvSpPr/>
          <p:nvPr/>
        </p:nvSpPr>
        <p:spPr>
          <a:xfrm rot="10800000">
            <a:off x="2854036" y="1357001"/>
            <a:ext cx="284018" cy="1603664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/>
          </a:p>
        </p:txBody>
      </p:sp>
      <p:sp>
        <p:nvSpPr>
          <p:cNvPr id="40" name="Oval 39">
            <a:extLst>
              <a:ext uri="{FF2B5EF4-FFF2-40B4-BE49-F238E27FC236}">
                <a16:creationId xmlns="" xmlns:a16="http://schemas.microsoft.com/office/drawing/2014/main" xmlns:lc="http://schemas.openxmlformats.org/drawingml/2006/lockedCanvas" id="{D4D1E700-2356-42CA-898D-E359B8BD607F}"/>
              </a:ext>
            </a:extLst>
          </p:cNvPr>
          <p:cNvSpPr/>
          <p:nvPr/>
        </p:nvSpPr>
        <p:spPr>
          <a:xfrm>
            <a:off x="2854037" y="1357002"/>
            <a:ext cx="3207327" cy="320732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/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xmlns:lc="http://schemas.openxmlformats.org/drawingml/2006/lockedCanvas" id="{C2456BE6-4F5C-400D-A899-DB85600E712F}"/>
              </a:ext>
            </a:extLst>
          </p:cNvPr>
          <p:cNvSpPr/>
          <p:nvPr/>
        </p:nvSpPr>
        <p:spPr>
          <a:xfrm rot="16200000">
            <a:off x="5453495" y="645713"/>
            <a:ext cx="284018" cy="2275607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/>
          </a:p>
        </p:txBody>
      </p:sp>
      <p:sp>
        <p:nvSpPr>
          <p:cNvPr id="42" name="Oval 41">
            <a:extLst>
              <a:ext uri="{FF2B5EF4-FFF2-40B4-BE49-F238E27FC236}">
                <a16:creationId xmlns="" xmlns:a16="http://schemas.microsoft.com/office/drawing/2014/main" xmlns:lc="http://schemas.openxmlformats.org/drawingml/2006/lockedCanvas" id="{11ADC1CD-5B7C-4D3E-B721-133EC425164D}"/>
              </a:ext>
            </a:extLst>
          </p:cNvPr>
          <p:cNvSpPr/>
          <p:nvPr/>
        </p:nvSpPr>
        <p:spPr>
          <a:xfrm>
            <a:off x="3138055" y="1640500"/>
            <a:ext cx="2639291" cy="264033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/>
          </a:p>
        </p:txBody>
      </p:sp>
      <p:sp>
        <p:nvSpPr>
          <p:cNvPr id="43" name="Oval 42">
            <a:extLst>
              <a:ext uri="{FF2B5EF4-FFF2-40B4-BE49-F238E27FC236}">
                <a16:creationId xmlns="" xmlns:a16="http://schemas.microsoft.com/office/drawing/2014/main" xmlns:lc="http://schemas.openxmlformats.org/drawingml/2006/lockedCanvas" id="{D5B0F91F-CAD1-4184-8A6B-4979EA42ABE0}"/>
              </a:ext>
            </a:extLst>
          </p:cNvPr>
          <p:cNvSpPr/>
          <p:nvPr/>
        </p:nvSpPr>
        <p:spPr>
          <a:xfrm>
            <a:off x="3422073" y="1925107"/>
            <a:ext cx="2071254" cy="20711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/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xmlns:lc="http://schemas.openxmlformats.org/drawingml/2006/lockedCanvas" id="{E17DFB85-EA5B-4A45-B223-27679ABFE6E5}"/>
              </a:ext>
            </a:extLst>
          </p:cNvPr>
          <p:cNvSpPr/>
          <p:nvPr/>
        </p:nvSpPr>
        <p:spPr>
          <a:xfrm rot="16200000">
            <a:off x="3177888" y="2432133"/>
            <a:ext cx="284018" cy="2275607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/>
          </a:p>
        </p:txBody>
      </p:sp>
      <p:grpSp>
        <p:nvGrpSpPr>
          <p:cNvPr id="45" name="Group 44">
            <a:extLst>
              <a:ext uri="{FF2B5EF4-FFF2-40B4-BE49-F238E27FC236}">
                <a16:creationId xmlns="" xmlns:a16="http://schemas.microsoft.com/office/drawing/2014/main" xmlns:lc="http://schemas.openxmlformats.org/drawingml/2006/lockedCanvas" id="{E0F6E330-7AFC-4053-A25B-288ACE981CD1}"/>
              </a:ext>
            </a:extLst>
          </p:cNvPr>
          <p:cNvGrpSpPr/>
          <p:nvPr/>
        </p:nvGrpSpPr>
        <p:grpSpPr>
          <a:xfrm>
            <a:off x="7086600" y="776190"/>
            <a:ext cx="1873532" cy="1566960"/>
            <a:chOff x="8676181" y="1466727"/>
            <a:chExt cx="3357242" cy="2089279"/>
          </a:xfrm>
        </p:grpSpPr>
        <p:sp>
          <p:nvSpPr>
            <p:cNvPr id="58" name="TextBox 83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AED2EF76-E92E-4D1B-8B48-FD9F9838235C}"/>
                </a:ext>
              </a:extLst>
            </p:cNvPr>
            <p:cNvSpPr txBox="1"/>
            <p:nvPr/>
          </p:nvSpPr>
          <p:spPr>
            <a:xfrm>
              <a:off x="8676181" y="1466727"/>
              <a:ext cx="3357242" cy="53348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2000" b="1" cap="all" noProof="1" smtClean="0">
                  <a:solidFill>
                    <a:schemeClr val="accent6">
                      <a:lumMod val="75000"/>
                    </a:schemeClr>
                  </a:solidFill>
                </a:rPr>
                <a:t>REPEATER </a:t>
              </a:r>
              <a:endParaRPr lang="en-US" sz="2000" b="1" cap="all" noProof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9" name="TextBox 84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79FBB003-9071-4ECF-9E3B-4BA6ED6B2DA8}"/>
                </a:ext>
              </a:extLst>
            </p:cNvPr>
            <p:cNvSpPr txBox="1"/>
            <p:nvPr/>
          </p:nvSpPr>
          <p:spPr>
            <a:xfrm>
              <a:off x="8676181" y="1966919"/>
              <a:ext cx="3357242" cy="1589087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lIns="0" r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d-ID" sz="1600" noProof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Untuk memperluas jangkauan sinyal jaringan secara elektronik.</a:t>
              </a:r>
              <a:endParaRPr lang="en-US" sz="1600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="" xmlns:a16="http://schemas.microsoft.com/office/drawing/2014/main" xmlns:lc="http://schemas.openxmlformats.org/drawingml/2006/lockedCanvas" id="{D8606C1A-CD77-4000-A568-799776B5C3BE}"/>
              </a:ext>
            </a:extLst>
          </p:cNvPr>
          <p:cNvGrpSpPr/>
          <p:nvPr/>
        </p:nvGrpSpPr>
        <p:grpSpPr>
          <a:xfrm>
            <a:off x="284135" y="819150"/>
            <a:ext cx="2204012" cy="1317631"/>
            <a:chOff x="332936" y="2555951"/>
            <a:chExt cx="3066585" cy="1756841"/>
          </a:xfrm>
        </p:grpSpPr>
        <p:sp>
          <p:nvSpPr>
            <p:cNvPr id="56" name="TextBox 92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FC0A4414-32D0-42A0-B5D0-2A1AE0B84F42}"/>
                </a:ext>
              </a:extLst>
            </p:cNvPr>
            <p:cNvSpPr txBox="1"/>
            <p:nvPr/>
          </p:nvSpPr>
          <p:spPr>
            <a:xfrm>
              <a:off x="332936" y="2555951"/>
              <a:ext cx="2937088" cy="53348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2000" b="1" cap="all" noProof="1" smtClean="0">
                  <a:solidFill>
                    <a:schemeClr val="accent5"/>
                  </a:solidFill>
                </a:rPr>
                <a:t>Base Station</a:t>
              </a:r>
              <a:endParaRPr lang="en-US" sz="2000" b="1" cap="all" noProof="1">
                <a:solidFill>
                  <a:schemeClr val="accent5"/>
                </a:solidFill>
              </a:endParaRPr>
            </a:p>
          </p:txBody>
        </p:sp>
        <p:sp>
          <p:nvSpPr>
            <p:cNvPr id="57" name="TextBox 93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C2E7ABD7-2AE5-4602-BFE3-BD4785C8992E}"/>
                </a:ext>
              </a:extLst>
            </p:cNvPr>
            <p:cNvSpPr txBox="1"/>
            <p:nvPr/>
          </p:nvSpPr>
          <p:spPr>
            <a:xfrm>
              <a:off x="340730" y="3086924"/>
              <a:ext cx="3058791" cy="1225868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txBody>
            <a:bodyPr wrap="square" lIns="0" r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id-ID" sz="1600" noProof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Stasiun radio pusat yang berfungsi sebagai pusat pengontrolan dan siaran.</a:t>
              </a:r>
              <a:endParaRPr lang="en-US" sz="1600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="" xmlns:a16="http://schemas.microsoft.com/office/drawing/2014/main" xmlns:lc="http://schemas.openxmlformats.org/drawingml/2006/lockedCanvas" id="{727FA792-E59A-4AE1-A816-BE7F1066A7BA}"/>
              </a:ext>
            </a:extLst>
          </p:cNvPr>
          <p:cNvGrpSpPr/>
          <p:nvPr/>
        </p:nvGrpSpPr>
        <p:grpSpPr>
          <a:xfrm>
            <a:off x="5867400" y="3333750"/>
            <a:ext cx="2740470" cy="1317630"/>
            <a:chOff x="8921977" y="4001571"/>
            <a:chExt cx="2937088" cy="1756840"/>
          </a:xfrm>
        </p:grpSpPr>
        <p:sp>
          <p:nvSpPr>
            <p:cNvPr id="54" name="TextBox 95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D40A1205-259B-4915-80B3-5B87629EB4A7}"/>
                </a:ext>
              </a:extLst>
            </p:cNvPr>
            <p:cNvSpPr txBox="1"/>
            <p:nvPr/>
          </p:nvSpPr>
          <p:spPr>
            <a:xfrm>
              <a:off x="8921977" y="4001571"/>
              <a:ext cx="2937088" cy="53348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2000" b="1" cap="all" noProof="1" smtClean="0">
                  <a:solidFill>
                    <a:schemeClr val="accent2">
                      <a:lumMod val="75000"/>
                    </a:schemeClr>
                  </a:solidFill>
                </a:rPr>
                <a:t>IP INTERFACE</a:t>
              </a:r>
              <a:endParaRPr lang="en-US" sz="2000" b="1" cap="all" noProof="1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55" name="TextBox 96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4E60F2A4-FF6E-44AF-B4BD-DC58539DE09F}"/>
                </a:ext>
              </a:extLst>
            </p:cNvPr>
            <p:cNvSpPr txBox="1"/>
            <p:nvPr/>
          </p:nvSpPr>
          <p:spPr>
            <a:xfrm>
              <a:off x="8929772" y="4532543"/>
              <a:ext cx="2929293" cy="1225868"/>
            </a:xfrm>
            <a:prstGeom prst="roundRect">
              <a:avLst/>
            </a:prstGeom>
            <a:solidFill>
              <a:srgbClr val="FFCCCC"/>
            </a:solidFill>
          </p:spPr>
          <p:txBody>
            <a:bodyPr wrap="square" lIns="0" r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id-ID" sz="1600" noProof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Antarmuka yang menjadi titik alamat setiap perangkat dengan mengacu pada IP </a:t>
              </a:r>
              <a:r>
                <a:rPr lang="id-ID" sz="1600" i="1" noProof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address</a:t>
              </a:r>
              <a:r>
                <a:rPr lang="id-ID" sz="1600" noProof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  <a:endParaRPr lang="en-US" sz="1600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="" xmlns:a16="http://schemas.microsoft.com/office/drawing/2014/main" xmlns:lc="http://schemas.openxmlformats.org/drawingml/2006/lockedCanvas" id="{C4245A8A-6015-4389-A2D4-65443B6E0D02}"/>
              </a:ext>
            </a:extLst>
          </p:cNvPr>
          <p:cNvGrpSpPr/>
          <p:nvPr/>
        </p:nvGrpSpPr>
        <p:grpSpPr>
          <a:xfrm>
            <a:off x="291001" y="2190750"/>
            <a:ext cx="1636248" cy="2372166"/>
            <a:chOff x="332936" y="4580523"/>
            <a:chExt cx="2937088" cy="3162889"/>
          </a:xfrm>
        </p:grpSpPr>
        <p:sp>
          <p:nvSpPr>
            <p:cNvPr id="52" name="TextBox 98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C56C3F03-1E56-4C3A-BD6F-7735F8790D96}"/>
                </a:ext>
              </a:extLst>
            </p:cNvPr>
            <p:cNvSpPr txBox="1"/>
            <p:nvPr/>
          </p:nvSpPr>
          <p:spPr>
            <a:xfrm>
              <a:off x="332936" y="4580523"/>
              <a:ext cx="2937088" cy="533480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2000" b="1" cap="all" noProof="1" smtClean="0">
                  <a:solidFill>
                    <a:schemeClr val="accent3">
                      <a:lumMod val="75000"/>
                    </a:schemeClr>
                  </a:solidFill>
                </a:rPr>
                <a:t>IP GATEWAY</a:t>
              </a:r>
              <a:endParaRPr lang="en-US" sz="2000" b="1" cap="all" noProof="1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53" name="TextBox 99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4617C12A-038E-4578-8C7E-16608F3902EF}"/>
                </a:ext>
              </a:extLst>
            </p:cNvPr>
            <p:cNvSpPr txBox="1"/>
            <p:nvPr/>
          </p:nvSpPr>
          <p:spPr>
            <a:xfrm>
              <a:off x="340732" y="5111495"/>
              <a:ext cx="2929292" cy="2631917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lIns="0" rIns="0" rtlCol="0" anchor="t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id-ID" sz="1600" noProof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Perangkat keras yang bertugas mengubah format data analog sesuai mekanisme protokol IP.</a:t>
              </a:r>
              <a:endParaRPr lang="en-US" sz="1600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9" name="Rectangle: Rounded Corners 19">
            <a:extLst>
              <a:ext uri="{FF2B5EF4-FFF2-40B4-BE49-F238E27FC236}">
                <a16:creationId xmlns="" xmlns:a16="http://schemas.microsoft.com/office/drawing/2014/main" xmlns:lc="http://schemas.openxmlformats.org/drawingml/2006/lockedCanvas" id="{0676E147-58F9-4C0C-9107-73A9A1AF22E9}"/>
              </a:ext>
            </a:extLst>
          </p:cNvPr>
          <p:cNvSpPr/>
          <p:nvPr/>
        </p:nvSpPr>
        <p:spPr>
          <a:xfrm>
            <a:off x="2655340" y="1029582"/>
            <a:ext cx="649907" cy="64990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/>
              <a:t>1</a:t>
            </a:r>
          </a:p>
        </p:txBody>
      </p:sp>
      <p:sp>
        <p:nvSpPr>
          <p:cNvPr id="50" name="Rectangle: Rounded Corners 101">
            <a:extLst>
              <a:ext uri="{FF2B5EF4-FFF2-40B4-BE49-F238E27FC236}">
                <a16:creationId xmlns="" xmlns:a16="http://schemas.microsoft.com/office/drawing/2014/main" xmlns:lc="http://schemas.openxmlformats.org/drawingml/2006/lockedCanvas" id="{4199F40C-9AA8-4A42-9767-AD44682ECA92}"/>
              </a:ext>
            </a:extLst>
          </p:cNvPr>
          <p:cNvSpPr/>
          <p:nvPr/>
        </p:nvSpPr>
        <p:spPr>
          <a:xfrm>
            <a:off x="6320827" y="1458562"/>
            <a:ext cx="649907" cy="64990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3600" b="1" dirty="0">
                <a:solidFill>
                  <a:schemeClr val="bg1"/>
                </a:solidFill>
              </a:rPr>
              <a:t>4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51" name="Rectangle: Rounded Corners 103">
            <a:extLst>
              <a:ext uri="{FF2B5EF4-FFF2-40B4-BE49-F238E27FC236}">
                <a16:creationId xmlns="" xmlns:a16="http://schemas.microsoft.com/office/drawing/2014/main" xmlns:lc="http://schemas.openxmlformats.org/drawingml/2006/lockedCanvas" id="{5D148685-A3A3-4894-B783-32523147D42A}"/>
              </a:ext>
            </a:extLst>
          </p:cNvPr>
          <p:cNvSpPr/>
          <p:nvPr/>
        </p:nvSpPr>
        <p:spPr>
          <a:xfrm>
            <a:off x="2045040" y="3250985"/>
            <a:ext cx="649907" cy="64990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3600" b="1" dirty="0">
                <a:solidFill>
                  <a:schemeClr val="bg1"/>
                </a:solidFill>
              </a:rPr>
              <a:t>2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="" xmlns:a16="http://schemas.microsoft.com/office/drawing/2014/main" xmlns:lc="http://schemas.openxmlformats.org/drawingml/2006/lockedCanvas" id="{4075CA37-BD00-427C-AB95-441C1EA556D6}"/>
              </a:ext>
            </a:extLst>
          </p:cNvPr>
          <p:cNvSpPr/>
          <p:nvPr/>
        </p:nvSpPr>
        <p:spPr>
          <a:xfrm>
            <a:off x="4912628" y="2722853"/>
            <a:ext cx="284018" cy="1694165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/>
          </a:p>
        </p:txBody>
      </p:sp>
      <p:sp>
        <p:nvSpPr>
          <p:cNvPr id="61" name="Rectangle: Rounded Corners 102">
            <a:extLst>
              <a:ext uri="{FF2B5EF4-FFF2-40B4-BE49-F238E27FC236}">
                <a16:creationId xmlns="" xmlns:a16="http://schemas.microsoft.com/office/drawing/2014/main" xmlns:lc="http://schemas.openxmlformats.org/drawingml/2006/lockedCanvas" id="{B2B2EA60-34F0-4AEC-8013-C61C4253023E}"/>
              </a:ext>
            </a:extLst>
          </p:cNvPr>
          <p:cNvSpPr/>
          <p:nvPr/>
        </p:nvSpPr>
        <p:spPr>
          <a:xfrm>
            <a:off x="4729683" y="4019493"/>
            <a:ext cx="649907" cy="68658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62" name="Oval 61">
            <a:extLst>
              <a:ext uri="{FF2B5EF4-FFF2-40B4-BE49-F238E27FC236}">
                <a16:creationId xmlns="" xmlns:a16="http://schemas.microsoft.com/office/drawing/2014/main" xmlns:lc="http://schemas.openxmlformats.org/drawingml/2006/lockedCanvas" id="{D5B0F91F-CAD1-4184-8A6B-4979EA42ABE0}"/>
              </a:ext>
            </a:extLst>
          </p:cNvPr>
          <p:cNvSpPr/>
          <p:nvPr/>
        </p:nvSpPr>
        <p:spPr>
          <a:xfrm>
            <a:off x="3665541" y="2156552"/>
            <a:ext cx="1577929" cy="162761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76721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9" grpId="0" animBg="1"/>
      <p:bldP spid="50" grpId="0" animBg="1"/>
      <p:bldP spid="51" grpId="0" animBg="1"/>
      <p:bldP spid="60" grpId="0" animBg="1"/>
      <p:bldP spid="61" grpId="0" animBg="1"/>
      <p:bldP spid="6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69120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D. Membangun Radio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Streaming Online </a:t>
              </a:r>
              <a:endParaRPr lang="id-ID" sz="2200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ounded Rectangle 16"/>
          <p:cNvSpPr/>
          <p:nvPr/>
        </p:nvSpPr>
        <p:spPr>
          <a:xfrm>
            <a:off x="533400" y="971550"/>
            <a:ext cx="8003131" cy="40862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Langkah-langkah membangun radio </a:t>
            </a:r>
            <a:r>
              <a:rPr lang="id-ID" i="1" dirty="0" smtClean="0"/>
              <a:t>streaming online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33400" y="1504950"/>
            <a:ext cx="8003131" cy="408623"/>
            <a:chOff x="533399" y="1515547"/>
            <a:chExt cx="8003131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9" name="Rounded Rectangle 18"/>
            <p:cNvSpPr/>
            <p:nvPr/>
          </p:nvSpPr>
          <p:spPr>
            <a:xfrm>
              <a:off x="1219200" y="1515547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Akses alamat URL </a:t>
              </a:r>
              <a:r>
                <a:rPr lang="id-ID" dirty="0" smtClean="0">
                  <a:solidFill>
                    <a:schemeClr val="tx1"/>
                  </a:solidFill>
                  <a:hlinkClick r:id="rId3"/>
                </a:rPr>
                <a:t>www.caster.fm</a:t>
              </a:r>
              <a:r>
                <a:rPr lang="id-ID" dirty="0" smtClean="0">
                  <a:solidFill>
                    <a:schemeClr val="tx1"/>
                  </a:solidFill>
                </a:rPr>
                <a:t> melalui aplikasi web browser.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3399" y="1515547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8055" y="2038350"/>
            <a:ext cx="8007220" cy="408623"/>
            <a:chOff x="529311" y="2136730"/>
            <a:chExt cx="8007220" cy="408623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2" name="Rounded Rectangle 21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Lakukan registrasi dengan opsi </a:t>
              </a:r>
              <a:r>
                <a:rPr lang="id-ID" i="1" dirty="0" smtClean="0">
                  <a:solidFill>
                    <a:schemeClr val="tx1"/>
                  </a:solidFill>
                </a:rPr>
                <a:t>Free Stream Plan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9311" y="2620327"/>
            <a:ext cx="8007220" cy="408623"/>
            <a:chOff x="529311" y="2136730"/>
            <a:chExt cx="8007220" cy="4086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5" name="Rounded Rectangle 24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Lengkapi semua kebutuhan informasi yang diperlukan untuk </a:t>
              </a:r>
              <a:r>
                <a:rPr lang="id-ID" i="1" dirty="0" smtClean="0">
                  <a:solidFill>
                    <a:schemeClr val="tx1"/>
                  </a:solidFill>
                </a:rPr>
                <a:t>register.</a:t>
              </a:r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38055" y="3202304"/>
            <a:ext cx="8007220" cy="408623"/>
            <a:chOff x="529311" y="2136730"/>
            <a:chExt cx="8007220" cy="408623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8" name="Rounded Rectangle 27"/>
            <p:cNvSpPr/>
            <p:nvPr/>
          </p:nvSpPr>
          <p:spPr>
            <a:xfrm>
              <a:off x="1219201" y="2136730"/>
              <a:ext cx="7317330" cy="408623"/>
            </a:xfrm>
            <a:prstGeom prst="round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</a:rPr>
                <a:t>Buka </a:t>
              </a:r>
              <a:r>
                <a:rPr lang="id-ID" i="1" dirty="0" smtClean="0">
                  <a:solidFill>
                    <a:schemeClr val="tx1"/>
                  </a:solidFill>
                </a:rPr>
                <a:t>e-mail </a:t>
              </a:r>
              <a:r>
                <a:rPr lang="id-ID" dirty="0" smtClean="0">
                  <a:solidFill>
                    <a:schemeClr val="tx1"/>
                  </a:solidFill>
                </a:rPr>
                <a:t>untuk mengkonfirmasi </a:t>
              </a:r>
              <a:r>
                <a:rPr lang="id-ID" i="1" dirty="0" smtClean="0">
                  <a:solidFill>
                    <a:schemeClr val="tx1"/>
                  </a:solidFill>
                </a:rPr>
                <a:t>link</a:t>
              </a:r>
              <a:r>
                <a:rPr lang="id-ID" dirty="0" smtClean="0">
                  <a:solidFill>
                    <a:schemeClr val="tx1"/>
                  </a:solidFill>
                </a:rPr>
                <a:t> yang dikirim oleh </a:t>
              </a:r>
              <a:r>
                <a:rPr lang="id-ID" i="1" dirty="0" smtClean="0">
                  <a:solidFill>
                    <a:schemeClr val="tx1"/>
                  </a:solidFill>
                </a:rPr>
                <a:t>server</a:t>
              </a:r>
              <a:r>
                <a:rPr lang="id-ID" dirty="0" smtClean="0">
                  <a:solidFill>
                    <a:schemeClr val="tx1"/>
                  </a:solidFill>
                </a:rPr>
                <a:t>.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27690" y="3810238"/>
            <a:ext cx="8007220" cy="715089"/>
            <a:chOff x="529311" y="2136730"/>
            <a:chExt cx="8007220" cy="715089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1" name="Rounded Rectangle 30"/>
            <p:cNvSpPr/>
            <p:nvPr/>
          </p:nvSpPr>
          <p:spPr>
            <a:xfrm>
              <a:off x="1219201" y="2136730"/>
              <a:ext cx="7317330" cy="715089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id-ID" i="1" dirty="0" smtClean="0">
                  <a:solidFill>
                    <a:schemeClr val="tx1"/>
                  </a:solidFill>
                </a:rPr>
                <a:t>Web browser</a:t>
              </a:r>
              <a:r>
                <a:rPr lang="id-ID" dirty="0" smtClean="0">
                  <a:solidFill>
                    <a:schemeClr val="tx1"/>
                  </a:solidFill>
                </a:rPr>
                <a:t> akan mengarahkan ke alamat</a:t>
              </a:r>
              <a:r>
                <a:rPr lang="id-ID" i="1" dirty="0" smtClean="0">
                  <a:solidFill>
                    <a:schemeClr val="tx1"/>
                  </a:solidFill>
                </a:rPr>
                <a:t> link</a:t>
              </a:r>
              <a:r>
                <a:rPr lang="id-ID" dirty="0" smtClean="0">
                  <a:solidFill>
                    <a:schemeClr val="tx1"/>
                  </a:solidFill>
                </a:rPr>
                <a:t> yang ditulis di dalam </a:t>
              </a:r>
              <a:r>
                <a:rPr lang="id-ID" i="1" dirty="0" smtClean="0">
                  <a:solidFill>
                    <a:schemeClr val="tx1"/>
                  </a:solidFill>
                </a:rPr>
                <a:t>e-mail, </a:t>
              </a:r>
              <a:r>
                <a:rPr lang="id-ID" dirty="0" smtClean="0">
                  <a:solidFill>
                    <a:schemeClr val="tx1"/>
                  </a:solidFill>
                </a:rPr>
                <a:t>kemudian sistem akan memberikan informasi bahwa akun sudah terdaftar.</a:t>
              </a:r>
              <a:endParaRPr lang="id-ID" i="1" dirty="0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29311" y="2136730"/>
              <a:ext cx="533401" cy="408623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>
                  <a:solidFill>
                    <a:schemeClr val="tx1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847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10136</TotalTime>
  <Words>1500</Words>
  <Application>Microsoft Office PowerPoint</Application>
  <PresentationFormat>On-screen Show (16:9)</PresentationFormat>
  <Paragraphs>277</Paragraphs>
  <Slides>23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ＭＳ Ｐゴシック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IT</dc:creator>
  <cp:lastModifiedBy>HP</cp:lastModifiedBy>
  <cp:revision>439</cp:revision>
  <dcterms:created xsi:type="dcterms:W3CDTF">2018-01-04T04:40:49Z</dcterms:created>
  <dcterms:modified xsi:type="dcterms:W3CDTF">2020-01-19T08:22:02Z</dcterms:modified>
</cp:coreProperties>
</file>