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6" r:id="rId2"/>
    <p:sldId id="274" r:id="rId3"/>
    <p:sldId id="272" r:id="rId4"/>
    <p:sldId id="273" r:id="rId5"/>
    <p:sldId id="257" r:id="rId6"/>
    <p:sldId id="275" r:id="rId7"/>
    <p:sldId id="263" r:id="rId8"/>
    <p:sldId id="264" r:id="rId9"/>
    <p:sldId id="269" r:id="rId10"/>
    <p:sldId id="270" r:id="rId11"/>
    <p:sldId id="27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D43F3-5A4E-4677-9C7E-030B1D76ED2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0FE344-6D17-4963-9ED5-21F6862F3C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033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ID" sz="2800" dirty="0" smtClean="0"/>
              <a:t>KELAS xi</a:t>
            </a:r>
          </a:p>
          <a:p>
            <a:r>
              <a:rPr lang="en-ID" sz="2800" dirty="0" smtClean="0"/>
              <a:t>Bab </a:t>
            </a:r>
            <a:r>
              <a:rPr lang="en-ID" sz="2800" dirty="0"/>
              <a:t>1</a:t>
            </a:r>
            <a:r>
              <a:rPr lang="en-ID" sz="2800" dirty="0" smtClean="0"/>
              <a:t>. </a:t>
            </a:r>
          </a:p>
          <a:p>
            <a:r>
              <a:rPr lang="en-ID" sz="2800" dirty="0" err="1" smtClean="0"/>
              <a:t>Menyusun</a:t>
            </a:r>
            <a:r>
              <a:rPr lang="en-ID" sz="2800" dirty="0" smtClean="0"/>
              <a:t> </a:t>
            </a:r>
            <a:r>
              <a:rPr lang="en-ID" sz="2800" dirty="0" err="1" smtClean="0"/>
              <a:t>prosedur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ID" sz="5400" dirty="0" smtClean="0"/>
              <a:t>BAHASA INDONESIA</a:t>
            </a:r>
            <a:endParaRPr lang="en-US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152400"/>
            <a:ext cx="8534400" cy="83515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Assalamu’alaikum</a:t>
            </a:r>
            <a:r>
              <a:rPr lang="en-US" dirty="0"/>
              <a:t> </a:t>
            </a:r>
            <a:r>
              <a:rPr lang="en-US" dirty="0" err="1"/>
              <a:t>wr</a:t>
            </a:r>
            <a:r>
              <a:rPr lang="en-US" dirty="0"/>
              <a:t> </a:t>
            </a:r>
            <a:r>
              <a:rPr lang="en-US" dirty="0" err="1"/>
              <a:t>wb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kabar</a:t>
            </a:r>
            <a:r>
              <a:rPr lang="en-US" dirty="0"/>
              <a:t> </a:t>
            </a:r>
            <a:r>
              <a:rPr lang="en-US" dirty="0" err="1" smtClean="0"/>
              <a:t>Ananda</a:t>
            </a:r>
            <a:r>
              <a:rPr lang="en-US" dirty="0" smtClean="0"/>
              <a:t> </a:t>
            </a:r>
            <a:r>
              <a:rPr lang="en-US" dirty="0" err="1"/>
              <a:t>sekalian</a:t>
            </a:r>
            <a:r>
              <a:rPr lang="en-US" dirty="0"/>
              <a:t>?</a:t>
            </a:r>
          </a:p>
          <a:p>
            <a:pPr marL="0" indent="0">
              <a:buNone/>
            </a:pPr>
            <a:r>
              <a:rPr lang="en-US" dirty="0" err="1"/>
              <a:t>Semoga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senantiasa</a:t>
            </a:r>
            <a:r>
              <a:rPr lang="en-US" dirty="0"/>
              <a:t> </a:t>
            </a:r>
            <a:r>
              <a:rPr lang="en-US" dirty="0" err="1"/>
              <a:t>sehat</a:t>
            </a:r>
            <a:r>
              <a:rPr lang="en-US" dirty="0"/>
              <a:t> </a:t>
            </a:r>
            <a:r>
              <a:rPr lang="en-US" dirty="0" err="1"/>
              <a:t>yaa</a:t>
            </a:r>
            <a:r>
              <a:rPr lang="en-US" dirty="0"/>
              <a:t>,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lupa</a:t>
            </a:r>
            <a:r>
              <a:rPr lang="en-US" dirty="0"/>
              <a:t> 5 M, </a:t>
            </a:r>
            <a:r>
              <a:rPr lang="en-US" dirty="0" err="1"/>
              <a:t>yaitu</a:t>
            </a:r>
            <a:r>
              <a:rPr lang="en-US" dirty="0"/>
              <a:t>:</a:t>
            </a:r>
          </a:p>
          <a:p>
            <a:pPr>
              <a:buAutoNum type="arabicPeriod"/>
            </a:pPr>
            <a:r>
              <a:rPr lang="en-US" dirty="0" err="1"/>
              <a:t>Mencuci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bilas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air </a:t>
            </a:r>
            <a:r>
              <a:rPr lang="en-US" dirty="0" err="1"/>
              <a:t>mengalir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Memakai</a:t>
            </a:r>
            <a:r>
              <a:rPr lang="en-US" dirty="0"/>
              <a:t> masker</a:t>
            </a:r>
          </a:p>
          <a:p>
            <a:pPr>
              <a:buAutoNum type="arabicPeriod"/>
            </a:pPr>
            <a:r>
              <a:rPr lang="en-US" dirty="0" err="1"/>
              <a:t>Menjaga</a:t>
            </a:r>
            <a:r>
              <a:rPr lang="en-US" dirty="0"/>
              <a:t> </a:t>
            </a:r>
            <a:r>
              <a:rPr lang="en-US" dirty="0" err="1"/>
              <a:t>jarak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Menjauhi</a:t>
            </a:r>
            <a:r>
              <a:rPr lang="en-US" dirty="0"/>
              <a:t> </a:t>
            </a:r>
            <a:r>
              <a:rPr lang="en-US" dirty="0" err="1"/>
              <a:t>kerumunan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handsanitizer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Naah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pertemuan</a:t>
            </a:r>
            <a:r>
              <a:rPr lang="en-US" dirty="0"/>
              <a:t> BDR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smtClean="0"/>
              <a:t>1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r>
              <a:rPr lang="en-US" dirty="0" smtClean="0"/>
              <a:t>. </a:t>
            </a:r>
          </a:p>
          <a:p>
            <a:pPr marL="0" indent="0">
              <a:buNone/>
            </a:pPr>
            <a:r>
              <a:rPr lang="en-US" dirty="0" err="1" smtClean="0"/>
              <a:t>Pelajari</a:t>
            </a:r>
            <a:r>
              <a:rPr lang="en-US" dirty="0" smtClean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saksama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memudahkan</a:t>
            </a:r>
            <a:r>
              <a:rPr lang="en-US" dirty="0"/>
              <a:t> </a:t>
            </a:r>
            <a:r>
              <a:rPr lang="en-US" dirty="0" err="1" smtClean="0"/>
              <a:t>Ananda</a:t>
            </a:r>
            <a:r>
              <a:rPr lang="en-US" dirty="0" smtClean="0"/>
              <a:t> </a:t>
            </a:r>
            <a:r>
              <a:rPr lang="en-US" dirty="0" err="1"/>
              <a:t>sekalian</a:t>
            </a:r>
            <a:r>
              <a:rPr lang="en-US" dirty="0"/>
              <a:t> </a:t>
            </a:r>
            <a:r>
              <a:rPr lang="en-US" dirty="0" err="1" smtClean="0"/>
              <a:t>mengerjakan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/>
              <a:t>!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817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KOMPETENSI DASAR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3.1 </a:t>
            </a:r>
            <a:r>
              <a:rPr lang="en-US" dirty="0" err="1" smtClean="0"/>
              <a:t>Mengonstruksi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pernyataan-pernyataan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tahapan-tahapan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endParaRPr lang="en-US" dirty="0" smtClean="0"/>
          </a:p>
          <a:p>
            <a:r>
              <a:rPr lang="en-US" dirty="0" smtClean="0"/>
              <a:t>3.2 </a:t>
            </a:r>
            <a:r>
              <a:rPr lang="en-US" dirty="0" err="1" smtClean="0"/>
              <a:t>Menganalisis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kebahasaan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4.1 </a:t>
            </a:r>
            <a:r>
              <a:rPr lang="en-US" dirty="0" err="1" smtClean="0"/>
              <a:t>merancang</a:t>
            </a:r>
            <a:r>
              <a:rPr lang="en-US" dirty="0" smtClean="0"/>
              <a:t> </a:t>
            </a:r>
            <a:r>
              <a:rPr lang="en-US" dirty="0" err="1" smtClean="0"/>
              <a:t>pernyataan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tahapan-tahapan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memerhatikan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, </a:t>
            </a:r>
            <a:r>
              <a:rPr lang="en-US" dirty="0" err="1" smtClean="0"/>
              <a:t>struktur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kebahasaan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774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TUJUAN 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mempelajari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pernyataan-pernyataan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;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Menuliskan</a:t>
            </a:r>
            <a:r>
              <a:rPr lang="en-US" dirty="0" smtClean="0"/>
              <a:t> </a:t>
            </a:r>
            <a:r>
              <a:rPr lang="en-US" dirty="0" err="1" smtClean="0"/>
              <a:t>tahapan-tahapan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792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43000"/>
          </a:xfrm>
        </p:spPr>
        <p:txBody>
          <a:bodyPr>
            <a:normAutofit/>
          </a:bodyPr>
          <a:lstStyle/>
          <a:p>
            <a:r>
              <a:rPr lang="en-ID" dirty="0" smtClean="0"/>
              <a:t>A. </a:t>
            </a:r>
            <a:r>
              <a:rPr lang="en-ID" dirty="0" err="1" smtClean="0"/>
              <a:t>Mengonstruksi</a:t>
            </a:r>
            <a:r>
              <a:rPr lang="en-ID" dirty="0" smtClean="0"/>
              <a:t> </a:t>
            </a:r>
            <a:r>
              <a:rPr lang="en-ID" dirty="0" err="1" smtClean="0"/>
              <a:t>Informasi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Teks</a:t>
            </a:r>
            <a:r>
              <a:rPr lang="en-ID" dirty="0" smtClean="0"/>
              <a:t> </a:t>
            </a:r>
            <a:r>
              <a:rPr lang="en-ID" dirty="0" err="1" smtClean="0"/>
              <a:t>Prosedur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4000"/>
            <a:ext cx="8503920" cy="4575048"/>
          </a:xfrm>
        </p:spPr>
        <p:txBody>
          <a:bodyPr>
            <a:normAutofit lnSpcReduction="10000"/>
          </a:bodyPr>
          <a:lstStyle/>
          <a:p>
            <a:r>
              <a:rPr lang="en-ID" dirty="0" err="1" smtClean="0"/>
              <a:t>Teks</a:t>
            </a:r>
            <a:r>
              <a:rPr lang="en-ID" dirty="0" smtClean="0"/>
              <a:t> </a:t>
            </a:r>
            <a:r>
              <a:rPr lang="en-ID" dirty="0" err="1" smtClean="0"/>
              <a:t>prosedur</a:t>
            </a:r>
            <a:r>
              <a:rPr lang="en-ID" dirty="0" smtClean="0"/>
              <a:t> 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serangkaian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tahap-tahap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melakukan</a:t>
            </a:r>
            <a:r>
              <a:rPr lang="en-ID" dirty="0" smtClean="0"/>
              <a:t> </a:t>
            </a:r>
            <a:r>
              <a:rPr lang="en-ID" dirty="0" err="1" smtClean="0"/>
              <a:t>suatu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en-US" dirty="0" err="1" smtClean="0"/>
              <a:t>Penjelasan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yang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yang </a:t>
            </a:r>
            <a:r>
              <a:rPr lang="en-US" dirty="0" err="1" smtClean="0"/>
              <a:t>nantinya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dicapai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mengikuti</a:t>
            </a:r>
            <a:r>
              <a:rPr lang="en-US" dirty="0" smtClean="0"/>
              <a:t> </a:t>
            </a:r>
            <a:r>
              <a:rPr lang="en-US" dirty="0" err="1" smtClean="0"/>
              <a:t>langkah-langkah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err="1" smtClean="0"/>
              <a:t>nya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Tahapan-tahapan</a:t>
            </a:r>
            <a:r>
              <a:rPr lang="en-US" dirty="0" smtClean="0"/>
              <a:t>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 smtClean="0"/>
              <a:t>langkah</a:t>
            </a:r>
            <a:r>
              <a:rPr lang="en-US" dirty="0" smtClean="0"/>
              <a:t> yang </a:t>
            </a:r>
            <a:r>
              <a:rPr lang="en-US" dirty="0" err="1" smtClean="0"/>
              <a:t>harus</a:t>
            </a:r>
            <a:r>
              <a:rPr lang="en-US" dirty="0" smtClean="0"/>
              <a:t>/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diikuti</a:t>
            </a:r>
            <a:r>
              <a:rPr lang="en-US" dirty="0" smtClean="0"/>
              <a:t> agar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yang </a:t>
            </a:r>
            <a:r>
              <a:rPr lang="en-US" dirty="0" err="1" smtClean="0"/>
              <a:t>diinginkan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Teks</a:t>
            </a:r>
            <a:r>
              <a:rPr lang="en-US" sz="2400" dirty="0" smtClean="0"/>
              <a:t> </a:t>
            </a:r>
            <a:r>
              <a:rPr lang="en-US" sz="2400" dirty="0" err="1" smtClean="0"/>
              <a:t>prosedur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berupa</a:t>
            </a:r>
            <a:r>
              <a:rPr lang="en-US" sz="2400" dirty="0" smtClean="0"/>
              <a:t> </a:t>
            </a:r>
            <a:r>
              <a:rPr lang="en-US" sz="2400" dirty="0" err="1" smtClean="0"/>
              <a:t>kiat</a:t>
            </a:r>
            <a:r>
              <a:rPr lang="en-US" sz="2400" dirty="0" smtClean="0"/>
              <a:t>, tips, </a:t>
            </a:r>
            <a:r>
              <a:rPr lang="en-US" sz="2400" dirty="0" err="1" smtClean="0"/>
              <a:t>resep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jitu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Tujuan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Langkah-langkah</a:t>
            </a:r>
            <a:r>
              <a:rPr lang="en-US" dirty="0" smtClean="0"/>
              <a:t>                 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Tek</a:t>
            </a:r>
            <a:r>
              <a:rPr lang="en-US" dirty="0" smtClean="0"/>
              <a:t> </a:t>
            </a:r>
            <a:r>
              <a:rPr lang="en-US" dirty="0" err="1" smtClean="0"/>
              <a:t>sProsedur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Penegasan</a:t>
            </a:r>
            <a:r>
              <a:rPr lang="en-US" dirty="0" smtClean="0"/>
              <a:t> </a:t>
            </a:r>
            <a:r>
              <a:rPr lang="en-US" dirty="0" err="1" smtClean="0"/>
              <a:t>ulang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simpulan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ight Brace 5"/>
          <p:cNvSpPr/>
          <p:nvPr/>
        </p:nvSpPr>
        <p:spPr>
          <a:xfrm>
            <a:off x="3886200" y="2590800"/>
            <a:ext cx="533400" cy="1828800"/>
          </a:xfrm>
          <a:prstGeom prst="rightBrace">
            <a:avLst>
              <a:gd name="adj1" fmla="val 8333"/>
              <a:gd name="adj2" fmla="val 5151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36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Tiga</a:t>
            </a:r>
            <a:r>
              <a:rPr lang="en-ID" dirty="0" smtClean="0"/>
              <a:t> </a:t>
            </a:r>
            <a:r>
              <a:rPr lang="en-ID" dirty="0" err="1" smtClean="0"/>
              <a:t>Jenis</a:t>
            </a:r>
            <a:r>
              <a:rPr lang="en-ID" dirty="0" smtClean="0"/>
              <a:t> </a:t>
            </a:r>
            <a:r>
              <a:rPr lang="en-ID" dirty="0" err="1" smtClean="0"/>
              <a:t>teks</a:t>
            </a:r>
            <a:r>
              <a:rPr lang="en-ID" dirty="0" smtClean="0"/>
              <a:t> </a:t>
            </a:r>
            <a:r>
              <a:rPr lang="en-ID" dirty="0" err="1" smtClean="0"/>
              <a:t>Prosedur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09600" y="1524000"/>
            <a:ext cx="2362200" cy="441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ID" dirty="0" err="1" smtClean="0">
                <a:solidFill>
                  <a:schemeClr val="tx1"/>
                </a:solidFill>
              </a:rPr>
              <a:t>Teks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bertema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Kebiasaan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Hidup</a:t>
            </a:r>
            <a:r>
              <a:rPr lang="en-ID" dirty="0" smtClean="0">
                <a:solidFill>
                  <a:schemeClr val="tx1"/>
                </a:solidFill>
              </a:rPr>
              <a:t>, </a:t>
            </a:r>
            <a:r>
              <a:rPr lang="en-ID" dirty="0" err="1" smtClean="0">
                <a:solidFill>
                  <a:schemeClr val="tx1"/>
                </a:solidFill>
              </a:rPr>
              <a:t>misalnya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kiat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hidup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sehat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276600" y="1524000"/>
            <a:ext cx="2209800" cy="44196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ID" dirty="0" err="1" smtClean="0">
                <a:solidFill>
                  <a:schemeClr val="tx1"/>
                </a:solidFill>
              </a:rPr>
              <a:t>Teks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bertema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aktivitas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tertentu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misalnya</a:t>
            </a:r>
            <a:r>
              <a:rPr lang="en-ID" dirty="0" smtClean="0">
                <a:solidFill>
                  <a:schemeClr val="tx1"/>
                </a:solidFill>
              </a:rPr>
              <a:t>  </a:t>
            </a:r>
            <a:r>
              <a:rPr lang="en-ID" dirty="0" err="1" smtClean="0">
                <a:solidFill>
                  <a:schemeClr val="tx1"/>
                </a:solidFill>
              </a:rPr>
              <a:t>cara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membuat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kue</a:t>
            </a:r>
            <a:r>
              <a:rPr lang="en-ID" dirty="0" smtClean="0">
                <a:solidFill>
                  <a:schemeClr val="tx1"/>
                </a:solidFill>
              </a:rPr>
              <a:t>, </a:t>
            </a:r>
            <a:r>
              <a:rPr lang="en-ID" dirty="0" err="1" smtClean="0">
                <a:solidFill>
                  <a:schemeClr val="tx1"/>
                </a:solidFill>
              </a:rPr>
              <a:t>menanam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jagung</a:t>
            </a:r>
            <a:r>
              <a:rPr lang="en-ID" dirty="0" smtClean="0">
                <a:solidFill>
                  <a:schemeClr val="tx1"/>
                </a:solidFill>
              </a:rPr>
              <a:t>, </a:t>
            </a:r>
            <a:r>
              <a:rPr lang="en-ID" dirty="0" err="1" smtClean="0">
                <a:solidFill>
                  <a:schemeClr val="tx1"/>
                </a:solidFill>
              </a:rPr>
              <a:t>dll</a:t>
            </a:r>
            <a:r>
              <a:rPr lang="en-ID" dirty="0" smtClean="0">
                <a:solidFill>
                  <a:schemeClr val="tx1"/>
                </a:solidFill>
              </a:rPr>
              <a:t>.,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943600" y="1524000"/>
            <a:ext cx="2209800" cy="44196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ID" dirty="0" err="1" smtClean="0">
                <a:solidFill>
                  <a:schemeClr val="tx1"/>
                </a:solidFill>
              </a:rPr>
              <a:t>Teks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bertema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penggunaan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alat</a:t>
            </a:r>
            <a:r>
              <a:rPr lang="en-ID" dirty="0" smtClean="0">
                <a:solidFill>
                  <a:schemeClr val="tx1"/>
                </a:solidFill>
              </a:rPr>
              <a:t>,  </a:t>
            </a:r>
            <a:r>
              <a:rPr lang="en-ID" dirty="0" err="1" smtClean="0">
                <a:solidFill>
                  <a:schemeClr val="tx1"/>
                </a:solidFill>
              </a:rPr>
              <a:t>misalnya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cara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penggunakan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alat</a:t>
            </a:r>
            <a:r>
              <a:rPr lang="en-ID" dirty="0" smtClean="0">
                <a:solidFill>
                  <a:schemeClr val="tx1"/>
                </a:solidFill>
              </a:rPr>
              <a:t> </a:t>
            </a:r>
            <a:r>
              <a:rPr lang="en-ID" dirty="0" err="1" smtClean="0">
                <a:solidFill>
                  <a:schemeClr val="tx1"/>
                </a:solidFill>
              </a:rPr>
              <a:t>elektronik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 descr="teks prosedur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366837"/>
            <a:ext cx="5257800" cy="511016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D" dirty="0" err="1" smtClean="0"/>
              <a:t>Menganalisis</a:t>
            </a:r>
            <a:r>
              <a:rPr lang="en-ID" dirty="0" smtClean="0"/>
              <a:t> </a:t>
            </a:r>
            <a:r>
              <a:rPr lang="en-ID" dirty="0" err="1" smtClean="0"/>
              <a:t>struktur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kebahasaan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contoh</a:t>
            </a:r>
            <a:r>
              <a:rPr lang="en-ID" dirty="0" smtClean="0"/>
              <a:t> </a:t>
            </a:r>
            <a:r>
              <a:rPr lang="en-ID" dirty="0" err="1" smtClean="0"/>
              <a:t>teks</a:t>
            </a:r>
            <a:r>
              <a:rPr lang="en-ID" dirty="0" smtClean="0"/>
              <a:t> </a:t>
            </a:r>
            <a:r>
              <a:rPr lang="en-ID" dirty="0" err="1" smtClean="0"/>
              <a:t>tersebut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81000" y="1371600"/>
          <a:ext cx="8305800" cy="54158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/>
                <a:gridCol w="4876800"/>
              </a:tblGrid>
              <a:tr h="374037">
                <a:tc>
                  <a:txBody>
                    <a:bodyPr/>
                    <a:lstStyle/>
                    <a:p>
                      <a:pPr algn="ctr"/>
                      <a:r>
                        <a:rPr lang="en-ID" dirty="0" err="1" smtClean="0"/>
                        <a:t>Struktur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Teks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Prosedur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dirty="0" err="1" smtClean="0"/>
                        <a:t>Penjelasan</a:t>
                      </a:r>
                      <a:endParaRPr lang="en-US" dirty="0"/>
                    </a:p>
                  </a:txBody>
                  <a:tcPr/>
                </a:tc>
              </a:tr>
              <a:tr h="1475652">
                <a:tc>
                  <a:txBody>
                    <a:bodyPr/>
                    <a:lstStyle/>
                    <a:p>
                      <a:r>
                        <a:rPr lang="en-ID" dirty="0" smtClean="0"/>
                        <a:t>a. </a:t>
                      </a:r>
                      <a:r>
                        <a:rPr lang="en-ID" dirty="0" err="1" smtClean="0"/>
                        <a:t>Tujuan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Supaya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kita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lebih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mengenal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kelebihan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dan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kekurangan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diri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kita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dan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tidak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membandingkan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dengan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orang</a:t>
                      </a:r>
                      <a:r>
                        <a:rPr lang="en-ID" baseline="0" dirty="0" smtClean="0"/>
                        <a:t> lain</a:t>
                      </a:r>
                      <a:endParaRPr lang="en-US" dirty="0"/>
                    </a:p>
                  </a:txBody>
                  <a:tcPr/>
                </a:tc>
              </a:tr>
              <a:tr h="374037">
                <a:tc>
                  <a:txBody>
                    <a:bodyPr/>
                    <a:lstStyle/>
                    <a:p>
                      <a:r>
                        <a:rPr lang="en-ID" dirty="0" smtClean="0"/>
                        <a:t>b. </a:t>
                      </a:r>
                      <a:r>
                        <a:rPr lang="en-ID" dirty="0" err="1" smtClean="0"/>
                        <a:t>Langkah-langkah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ID" dirty="0" err="1" smtClean="0"/>
                        <a:t>Kenali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diri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sendiri</a:t>
                      </a:r>
                      <a:r>
                        <a:rPr lang="en-ID" dirty="0" smtClean="0"/>
                        <a:t> (</a:t>
                      </a:r>
                      <a:r>
                        <a:rPr lang="en-ID" dirty="0" err="1" smtClean="0"/>
                        <a:t>paragraf</a:t>
                      </a:r>
                      <a:r>
                        <a:rPr lang="en-ID" dirty="0" smtClean="0"/>
                        <a:t> ke-2)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ID" dirty="0" err="1" smtClean="0"/>
                        <a:t>Setiap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orang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memiliki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kelebihan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masing-masing</a:t>
                      </a:r>
                      <a:r>
                        <a:rPr lang="en-ID" dirty="0" smtClean="0"/>
                        <a:t> (</a:t>
                      </a:r>
                      <a:r>
                        <a:rPr lang="en-ID" dirty="0" err="1" smtClean="0"/>
                        <a:t>paragraf</a:t>
                      </a:r>
                      <a:r>
                        <a:rPr lang="en-ID" dirty="0" smtClean="0"/>
                        <a:t> ke-3)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ID" dirty="0" smtClean="0"/>
                        <a:t>Yang </a:t>
                      </a:r>
                      <a:r>
                        <a:rPr lang="en-ID" dirty="0" err="1" smtClean="0"/>
                        <a:t>penting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makna</a:t>
                      </a:r>
                      <a:r>
                        <a:rPr lang="en-ID" dirty="0" smtClean="0"/>
                        <a:t>,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bukan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pengakuan</a:t>
                      </a:r>
                      <a:r>
                        <a:rPr lang="en-ID" baseline="0" dirty="0" smtClean="0"/>
                        <a:t> (</a:t>
                      </a:r>
                      <a:r>
                        <a:rPr lang="en-ID" baseline="0" dirty="0" err="1" smtClean="0"/>
                        <a:t>paragraf</a:t>
                      </a:r>
                      <a:r>
                        <a:rPr lang="en-ID" baseline="0" dirty="0" smtClean="0"/>
                        <a:t> ke-4)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ID" baseline="0" dirty="0" err="1" smtClean="0"/>
                        <a:t>Meniru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orang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berhasil</a:t>
                      </a:r>
                      <a:r>
                        <a:rPr lang="en-ID" baseline="0" dirty="0" smtClean="0"/>
                        <a:t> (</a:t>
                      </a:r>
                      <a:r>
                        <a:rPr lang="en-ID" baseline="0" dirty="0" err="1" smtClean="0"/>
                        <a:t>paragraf</a:t>
                      </a:r>
                      <a:r>
                        <a:rPr lang="en-ID" baseline="0" dirty="0" smtClean="0"/>
                        <a:t> ke-5)</a:t>
                      </a:r>
                      <a:endParaRPr lang="en-US" dirty="0"/>
                    </a:p>
                  </a:txBody>
                  <a:tcPr/>
                </a:tc>
              </a:tr>
              <a:tr h="374037">
                <a:tc>
                  <a:txBody>
                    <a:bodyPr/>
                    <a:lstStyle/>
                    <a:p>
                      <a:r>
                        <a:rPr lang="en-ID" dirty="0" smtClean="0"/>
                        <a:t>c. </a:t>
                      </a:r>
                      <a:r>
                        <a:rPr lang="en-ID" dirty="0" err="1" smtClean="0"/>
                        <a:t>Penegasan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ulang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Teks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tersebut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menjelaskan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tentang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beberapa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hal</a:t>
                      </a:r>
                      <a:r>
                        <a:rPr lang="en-ID" baseline="0" dirty="0" smtClean="0"/>
                        <a:t> yang </a:t>
                      </a:r>
                      <a:r>
                        <a:rPr lang="en-ID" baseline="0" dirty="0" err="1" smtClean="0"/>
                        <a:t>harus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kita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ketahui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supaya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terhindar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dari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sikap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iri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atau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dengki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kepada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orang</a:t>
                      </a:r>
                      <a:r>
                        <a:rPr lang="en-ID" baseline="0" dirty="0" smtClean="0"/>
                        <a:t> lain</a:t>
                      </a:r>
                      <a:endParaRPr lang="en-US" dirty="0"/>
                    </a:p>
                  </a:txBody>
                  <a:tcPr/>
                </a:tc>
              </a:tr>
              <a:tr h="374037"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Simpulan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Tentang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kebiasaan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atau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perilaku</a:t>
                      </a:r>
                      <a:r>
                        <a:rPr lang="en-ID" baseline="0" dirty="0" smtClean="0"/>
                        <a:t> yang </a:t>
                      </a:r>
                      <a:r>
                        <a:rPr lang="en-ID" baseline="0" dirty="0" err="1" smtClean="0"/>
                        <a:t>bertujuan</a:t>
                      </a:r>
                      <a:r>
                        <a:rPr lang="en-ID" baseline="0" dirty="0" smtClean="0"/>
                        <a:t> agar </a:t>
                      </a:r>
                      <a:r>
                        <a:rPr lang="en-ID" baseline="0" dirty="0" err="1" smtClean="0"/>
                        <a:t>kita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tidak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iri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pada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kesuksesan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orang</a:t>
                      </a:r>
                      <a:r>
                        <a:rPr lang="en-ID" baseline="0" dirty="0" smtClean="0"/>
                        <a:t> lain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18" y="1295400"/>
            <a:ext cx="4101064" cy="23349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3276600"/>
            <a:ext cx="5146922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489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3352800"/>
          </a:xfrm>
        </p:spPr>
        <p:txBody>
          <a:bodyPr>
            <a:normAutofit/>
          </a:bodyPr>
          <a:lstStyle/>
          <a:p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jaga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lupa</a:t>
            </a:r>
            <a:r>
              <a:rPr lang="en-US" dirty="0"/>
              <a:t> 5 M, </a:t>
            </a:r>
            <a:r>
              <a:rPr lang="en-US" dirty="0" err="1"/>
              <a:t>yaitu</a:t>
            </a:r>
            <a:r>
              <a:rPr lang="en-US" dirty="0"/>
              <a:t>:</a:t>
            </a:r>
          </a:p>
          <a:p>
            <a:pPr algn="l">
              <a:buAutoNum type="arabicPeriod"/>
            </a:pPr>
            <a:r>
              <a:rPr lang="en-US" dirty="0" err="1"/>
              <a:t>Mencuci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bilas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air </a:t>
            </a:r>
            <a:r>
              <a:rPr lang="en-US" dirty="0" err="1"/>
              <a:t>mengalir</a:t>
            </a:r>
            <a:endParaRPr lang="en-US" dirty="0"/>
          </a:p>
          <a:p>
            <a:pPr algn="l">
              <a:buAutoNum type="arabicPeriod"/>
            </a:pPr>
            <a:r>
              <a:rPr lang="en-US" dirty="0" err="1"/>
              <a:t>Memakai</a:t>
            </a:r>
            <a:r>
              <a:rPr lang="en-US" dirty="0"/>
              <a:t> masker</a:t>
            </a:r>
          </a:p>
          <a:p>
            <a:pPr algn="l">
              <a:buAutoNum type="arabicPeriod"/>
            </a:pPr>
            <a:r>
              <a:rPr lang="en-US" dirty="0" err="1"/>
              <a:t>Menjaga</a:t>
            </a:r>
            <a:r>
              <a:rPr lang="en-US" dirty="0"/>
              <a:t> </a:t>
            </a:r>
            <a:r>
              <a:rPr lang="en-US" dirty="0" err="1"/>
              <a:t>jarak</a:t>
            </a:r>
            <a:endParaRPr lang="en-US" dirty="0"/>
          </a:p>
          <a:p>
            <a:pPr algn="l">
              <a:buAutoNum type="arabicPeriod"/>
            </a:pPr>
            <a:r>
              <a:rPr lang="en-US" dirty="0" err="1"/>
              <a:t>Menjauhi</a:t>
            </a:r>
            <a:r>
              <a:rPr lang="en-US" dirty="0"/>
              <a:t> </a:t>
            </a:r>
            <a:r>
              <a:rPr lang="en-US" dirty="0" err="1"/>
              <a:t>kerumunan</a:t>
            </a:r>
            <a:endParaRPr lang="en-US" dirty="0"/>
          </a:p>
          <a:p>
            <a:pPr algn="l">
              <a:buAutoNum type="arabicPeriod"/>
            </a:pP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handsanitizer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WASSALAM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SELESAI</a:t>
            </a:r>
            <a:br>
              <a:rPr lang="en-US" dirty="0" smtClean="0"/>
            </a:br>
            <a:r>
              <a:rPr lang="en-US" dirty="0" err="1" smtClean="0"/>
              <a:t>Terima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Bahasa</a:t>
            </a:r>
            <a:r>
              <a:rPr lang="en-US" dirty="0" smtClean="0"/>
              <a:t> Indonesia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5590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230</TotalTime>
  <Words>348</Words>
  <Application>Microsoft Office PowerPoint</Application>
  <PresentationFormat>On-screen Show (4:3)</PresentationFormat>
  <Paragraphs>66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Georgia</vt:lpstr>
      <vt:lpstr>Wingdings</vt:lpstr>
      <vt:lpstr>Wingdings 2</vt:lpstr>
      <vt:lpstr>Civic</vt:lpstr>
      <vt:lpstr>BAHASA INDONESIA</vt:lpstr>
      <vt:lpstr>      Assalamu’alaikum wr wb.</vt:lpstr>
      <vt:lpstr>KOMPETENSI DASAR</vt:lpstr>
      <vt:lpstr>TUJUAN PEMBELAJARAN</vt:lpstr>
      <vt:lpstr>A. Mengonstruksi Informasi dalam Teks Prosedur</vt:lpstr>
      <vt:lpstr>Teks prosedur bisa berupa kiat, tips, resep, dan cara jitu</vt:lpstr>
      <vt:lpstr>Tiga Jenis teks Prosedur</vt:lpstr>
      <vt:lpstr>PowerPoint Presentation</vt:lpstr>
      <vt:lpstr>Menganalisis struktur dan kebahasaan dari contoh teks tersebut</vt:lpstr>
      <vt:lpstr>Contoh teks prosedur</vt:lpstr>
      <vt:lpstr>SELESAI Terima kasih sudah belajar  Bahasa Indonesia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BAHASA INDONESIA</dc:title>
  <dc:creator>LENOVO</dc:creator>
  <cp:lastModifiedBy>Windows User</cp:lastModifiedBy>
  <cp:revision>35</cp:revision>
  <dcterms:created xsi:type="dcterms:W3CDTF">2006-08-16T00:00:00Z</dcterms:created>
  <dcterms:modified xsi:type="dcterms:W3CDTF">2021-07-19T03:04:15Z</dcterms:modified>
</cp:coreProperties>
</file>