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68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56914-158D-4F1B-AA2E-41A527A7060C}" type="datetimeFigureOut">
              <a:rPr lang="en-US" smtClean="0"/>
              <a:t>7/19/2021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6CA5E-542D-4671-B397-14758118B593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615100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56914-158D-4F1B-AA2E-41A527A7060C}" type="datetimeFigureOut">
              <a:rPr lang="en-US" smtClean="0"/>
              <a:t>7/19/2021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6CA5E-542D-4671-B397-14758118B5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33173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56914-158D-4F1B-AA2E-41A527A7060C}" type="datetimeFigureOut">
              <a:rPr lang="en-US" smtClean="0"/>
              <a:t>7/19/2021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6CA5E-542D-4671-B397-14758118B593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157563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845734"/>
            <a:ext cx="4937760" cy="402335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56914-158D-4F1B-AA2E-41A527A7060C}" type="datetimeFigureOut">
              <a:rPr lang="en-US" smtClean="0"/>
              <a:t>7/19/2021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6CA5E-542D-4671-B397-14758118B5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74610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5"/>
            <a:ext cx="4937760" cy="32867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56914-158D-4F1B-AA2E-41A527A7060C}" type="datetimeFigureOut">
              <a:rPr lang="en-US" smtClean="0"/>
              <a:t>7/19/2021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6CA5E-542D-4671-B397-14758118B5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83882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56914-158D-4F1B-AA2E-41A527A7060C}" type="datetimeFigureOut">
              <a:rPr lang="en-US" smtClean="0"/>
              <a:t>7/19/2021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6CA5E-542D-4671-B397-14758118B5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72253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56914-158D-4F1B-AA2E-41A527A7060C}" type="datetimeFigureOut">
              <a:rPr lang="en-US" smtClean="0"/>
              <a:t>7/19/2021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6CA5E-542D-4671-B397-14758118B5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99001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79556914-158D-4F1B-AA2E-41A527A7060C}" type="datetimeFigureOut">
              <a:rPr lang="en-US" smtClean="0"/>
              <a:t>7/19/2021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706CA5E-542D-4671-B397-14758118B5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87840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56914-158D-4F1B-AA2E-41A527A7060C}" type="datetimeFigureOut">
              <a:rPr lang="en-US" smtClean="0"/>
              <a:t>7/19/2021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6CA5E-542D-4671-B397-14758118B5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17742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56914-158D-4F1B-AA2E-41A527A7060C}" type="datetimeFigureOut">
              <a:rPr lang="en-US" smtClean="0"/>
              <a:t>7/19/2021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6CA5E-542D-4671-B397-14758118B5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12885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56914-158D-4F1B-AA2E-41A527A7060C}" type="datetimeFigureOut">
              <a:rPr lang="en-US" smtClean="0"/>
              <a:t>7/19/2021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6CA5E-542D-4671-B397-14758118B5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94152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79556914-158D-4F1B-AA2E-41A527A7060C}" type="datetimeFigureOut">
              <a:rPr lang="en-US" smtClean="0"/>
              <a:t>7/19/2021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E706CA5E-542D-4671-B397-14758118B593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031271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10378" y="847171"/>
            <a:ext cx="8513293" cy="37548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ID" sz="5400" dirty="0" smtClean="0"/>
              <a:t>BAHASA INDONESIA</a:t>
            </a:r>
          </a:p>
          <a:p>
            <a:pPr algn="ctr"/>
            <a:r>
              <a:rPr lang="en-ID" sz="5400" dirty="0" err="1" smtClean="0"/>
              <a:t>Kelas</a:t>
            </a:r>
            <a:r>
              <a:rPr lang="en-ID" sz="5400" dirty="0" smtClean="0"/>
              <a:t> XII </a:t>
            </a:r>
          </a:p>
          <a:p>
            <a:pPr algn="ctr"/>
            <a:r>
              <a:rPr lang="en-ID" sz="5400" dirty="0" smtClean="0"/>
              <a:t>Bab </a:t>
            </a:r>
            <a:r>
              <a:rPr lang="en-ID" sz="5400" dirty="0"/>
              <a:t>1 </a:t>
            </a:r>
            <a:r>
              <a:rPr lang="en-ID" sz="5400" dirty="0" smtClean="0"/>
              <a:t>.</a:t>
            </a:r>
            <a:r>
              <a:rPr lang="en-ID" sz="4800" dirty="0"/>
              <a:t/>
            </a:r>
            <a:br>
              <a:rPr lang="en-ID" sz="4800" dirty="0"/>
            </a:br>
            <a:r>
              <a:rPr lang="en-ID" sz="4800" dirty="0"/>
              <a:t>Man</a:t>
            </a:r>
            <a:r>
              <a:rPr lang="id-ID" sz="4800" dirty="0"/>
              <a:t>u</a:t>
            </a:r>
            <a:r>
              <a:rPr lang="en-ID" sz="4800" dirty="0" err="1"/>
              <a:t>lis</a:t>
            </a:r>
            <a:r>
              <a:rPr lang="en-ID" sz="4800" dirty="0"/>
              <a:t> </a:t>
            </a:r>
            <a:r>
              <a:rPr lang="en-ID" sz="4800" dirty="0" err="1"/>
              <a:t>Surat</a:t>
            </a:r>
            <a:r>
              <a:rPr lang="en-ID" sz="4800" dirty="0"/>
              <a:t> </a:t>
            </a:r>
            <a:r>
              <a:rPr lang="en-ID" sz="4800" dirty="0" err="1"/>
              <a:t>Lamaran</a:t>
            </a:r>
            <a:r>
              <a:rPr lang="en-ID" sz="4800" dirty="0"/>
              <a:t> </a:t>
            </a:r>
            <a:r>
              <a:rPr lang="id-ID" sz="4800" dirty="0" smtClean="0"/>
              <a:t>P</a:t>
            </a:r>
            <a:r>
              <a:rPr lang="en-ID" sz="4800" dirty="0" smtClean="0"/>
              <a:t>e</a:t>
            </a:r>
            <a:r>
              <a:rPr lang="id-ID" sz="4800" dirty="0" smtClean="0"/>
              <a:t>ke</a:t>
            </a:r>
            <a:r>
              <a:rPr lang="en-ID" sz="4800" dirty="0" err="1" smtClean="0"/>
              <a:t>rja</a:t>
            </a:r>
            <a:r>
              <a:rPr lang="id-ID" sz="4800" dirty="0" smtClean="0"/>
              <a:t>an</a:t>
            </a:r>
          </a:p>
          <a:p>
            <a:pPr algn="ctr"/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933077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0"/>
            <a:ext cx="10058400" cy="1683865"/>
          </a:xfrm>
        </p:spPr>
        <p:txBody>
          <a:bodyPr>
            <a:noAutofit/>
          </a:bodyPr>
          <a:lstStyle/>
          <a:p>
            <a:r>
              <a:rPr lang="id-ID" sz="2800" dirty="0"/>
              <a:t>Assalamualaikum Warahmatullahi Wabarakatuh. </a:t>
            </a:r>
            <a:br>
              <a:rPr lang="id-ID" sz="2800" dirty="0"/>
            </a:br>
            <a:r>
              <a:rPr lang="id-ID" sz="2800" dirty="0"/>
              <a:t>Selamat pagi siswa-siswi Skasaba, semoga kita selalu sehat dan dilindungi Allah SWT. Sebelum memulai pelajaran mari kita berdoa, semoga apa yang kita pelajari hari ini bermanfaat Aamiin... 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2150772"/>
            <a:ext cx="10058400" cy="3718322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dirty="0" err="1"/>
              <a:t>Bagaimana</a:t>
            </a:r>
            <a:r>
              <a:rPr lang="en-US" dirty="0"/>
              <a:t> </a:t>
            </a:r>
            <a:r>
              <a:rPr lang="en-US" dirty="0" err="1"/>
              <a:t>kabar</a:t>
            </a:r>
            <a:r>
              <a:rPr lang="en-US" dirty="0"/>
              <a:t> </a:t>
            </a:r>
            <a:r>
              <a:rPr lang="en-US" dirty="0" err="1"/>
              <a:t>Ananda</a:t>
            </a:r>
            <a:r>
              <a:rPr lang="en-US" dirty="0"/>
              <a:t> </a:t>
            </a:r>
            <a:r>
              <a:rPr lang="en-US" dirty="0" err="1"/>
              <a:t>sekalian</a:t>
            </a:r>
            <a:r>
              <a:rPr lang="en-US" dirty="0"/>
              <a:t>?</a:t>
            </a:r>
          </a:p>
          <a:p>
            <a:pPr marL="0" indent="0">
              <a:buNone/>
            </a:pPr>
            <a:r>
              <a:rPr lang="en-US" dirty="0" err="1"/>
              <a:t>Semoga</a:t>
            </a:r>
            <a:r>
              <a:rPr lang="en-US" dirty="0"/>
              <a:t> </a:t>
            </a:r>
            <a:r>
              <a:rPr lang="en-US" dirty="0" err="1"/>
              <a:t>kita</a:t>
            </a:r>
            <a:r>
              <a:rPr lang="en-US" dirty="0"/>
              <a:t> </a:t>
            </a:r>
            <a:r>
              <a:rPr lang="en-US" dirty="0" err="1"/>
              <a:t>senantiasa</a:t>
            </a:r>
            <a:r>
              <a:rPr lang="en-US" dirty="0"/>
              <a:t> </a:t>
            </a:r>
            <a:r>
              <a:rPr lang="en-US" dirty="0" err="1"/>
              <a:t>sehat</a:t>
            </a:r>
            <a:r>
              <a:rPr lang="en-US" dirty="0"/>
              <a:t> </a:t>
            </a:r>
            <a:r>
              <a:rPr lang="en-US" dirty="0" err="1"/>
              <a:t>yaa</a:t>
            </a:r>
            <a:r>
              <a:rPr lang="en-US" dirty="0"/>
              <a:t>, </a:t>
            </a:r>
            <a:r>
              <a:rPr lang="en-US" dirty="0" err="1"/>
              <a:t>jangan</a:t>
            </a:r>
            <a:r>
              <a:rPr lang="en-US" dirty="0"/>
              <a:t> </a:t>
            </a:r>
            <a:r>
              <a:rPr lang="en-US" dirty="0" err="1"/>
              <a:t>lupa</a:t>
            </a:r>
            <a:r>
              <a:rPr lang="en-US" dirty="0"/>
              <a:t> 5 M, </a:t>
            </a:r>
            <a:r>
              <a:rPr lang="en-US" dirty="0" err="1"/>
              <a:t>yaitu</a:t>
            </a:r>
            <a:r>
              <a:rPr lang="en-US" dirty="0"/>
              <a:t>:</a:t>
            </a:r>
          </a:p>
          <a:p>
            <a:pPr>
              <a:buAutoNum type="arabicPeriod"/>
            </a:pPr>
            <a:r>
              <a:rPr lang="en-US" dirty="0" err="1"/>
              <a:t>Mencuci</a:t>
            </a:r>
            <a:r>
              <a:rPr lang="en-US" dirty="0"/>
              <a:t> </a:t>
            </a:r>
            <a:r>
              <a:rPr lang="en-US" dirty="0" err="1"/>
              <a:t>tangan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sabun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bilas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air </a:t>
            </a:r>
            <a:r>
              <a:rPr lang="en-US" dirty="0" err="1"/>
              <a:t>mengalir</a:t>
            </a:r>
            <a:endParaRPr lang="en-US" dirty="0"/>
          </a:p>
          <a:p>
            <a:pPr>
              <a:buAutoNum type="arabicPeriod"/>
            </a:pPr>
            <a:r>
              <a:rPr lang="en-US" dirty="0" err="1"/>
              <a:t>Memakai</a:t>
            </a:r>
            <a:r>
              <a:rPr lang="en-US" dirty="0"/>
              <a:t> masker</a:t>
            </a:r>
          </a:p>
          <a:p>
            <a:pPr>
              <a:buAutoNum type="arabicPeriod"/>
            </a:pPr>
            <a:r>
              <a:rPr lang="en-US" dirty="0" err="1"/>
              <a:t>Menjaga</a:t>
            </a:r>
            <a:r>
              <a:rPr lang="en-US" dirty="0"/>
              <a:t> </a:t>
            </a:r>
            <a:r>
              <a:rPr lang="en-US" dirty="0" err="1"/>
              <a:t>jarak</a:t>
            </a:r>
            <a:endParaRPr lang="en-US" dirty="0"/>
          </a:p>
          <a:p>
            <a:pPr>
              <a:buAutoNum type="arabicPeriod"/>
            </a:pPr>
            <a:r>
              <a:rPr lang="en-US" dirty="0" err="1"/>
              <a:t>Menjauhi</a:t>
            </a:r>
            <a:r>
              <a:rPr lang="en-US" dirty="0"/>
              <a:t> </a:t>
            </a:r>
            <a:r>
              <a:rPr lang="en-US" dirty="0" err="1"/>
              <a:t>kerumunan</a:t>
            </a:r>
            <a:endParaRPr lang="en-US" dirty="0"/>
          </a:p>
          <a:p>
            <a:pPr>
              <a:buAutoNum type="arabicPeriod"/>
            </a:pPr>
            <a:r>
              <a:rPr lang="en-US" dirty="0" err="1"/>
              <a:t>Memakai</a:t>
            </a:r>
            <a:r>
              <a:rPr lang="en-US" dirty="0"/>
              <a:t> </a:t>
            </a:r>
            <a:r>
              <a:rPr lang="en-US" dirty="0" err="1"/>
              <a:t>handsanitizer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err="1"/>
              <a:t>Naah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pertemuan</a:t>
            </a:r>
            <a:r>
              <a:rPr lang="en-US" dirty="0"/>
              <a:t> BDR </a:t>
            </a:r>
            <a:r>
              <a:rPr lang="en-US" dirty="0" err="1"/>
              <a:t>blok</a:t>
            </a:r>
            <a:r>
              <a:rPr lang="en-US" dirty="0"/>
              <a:t> 1 </a:t>
            </a:r>
            <a:r>
              <a:rPr lang="en-US" dirty="0" err="1"/>
              <a:t>ini</a:t>
            </a:r>
            <a:r>
              <a:rPr lang="en-US" dirty="0"/>
              <a:t>, </a:t>
            </a:r>
            <a:r>
              <a:rPr lang="en-US" dirty="0" err="1"/>
              <a:t>kita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mempelajari</a:t>
            </a:r>
            <a:r>
              <a:rPr lang="en-US" dirty="0"/>
              <a:t> </a:t>
            </a:r>
            <a:r>
              <a:rPr lang="en-US" dirty="0" err="1" smtClean="0"/>
              <a:t>Menulis</a:t>
            </a:r>
            <a:r>
              <a:rPr lang="en-US" dirty="0" smtClean="0"/>
              <a:t> </a:t>
            </a:r>
            <a:r>
              <a:rPr lang="en-US" dirty="0" err="1" smtClean="0"/>
              <a:t>Surat</a:t>
            </a:r>
            <a:r>
              <a:rPr lang="en-US" dirty="0" smtClean="0"/>
              <a:t> </a:t>
            </a:r>
            <a:r>
              <a:rPr lang="en-US" dirty="0" err="1" smtClean="0"/>
              <a:t>lamaran</a:t>
            </a:r>
            <a:r>
              <a:rPr lang="en-US" dirty="0" smtClean="0"/>
              <a:t> </a:t>
            </a:r>
            <a:r>
              <a:rPr lang="en-US" dirty="0" err="1" smtClean="0"/>
              <a:t>Pekerjaan</a:t>
            </a:r>
            <a:r>
              <a:rPr lang="en-US" dirty="0" smtClean="0"/>
              <a:t>. </a:t>
            </a:r>
            <a:endParaRPr lang="en-US" dirty="0"/>
          </a:p>
          <a:p>
            <a:pPr marL="0" indent="0">
              <a:buNone/>
            </a:pPr>
            <a:r>
              <a:rPr lang="en-US" dirty="0" err="1"/>
              <a:t>Pelajari</a:t>
            </a:r>
            <a:r>
              <a:rPr lang="en-US" dirty="0"/>
              <a:t> </a:t>
            </a:r>
            <a:r>
              <a:rPr lang="en-US" dirty="0" err="1"/>
              <a:t>materi</a:t>
            </a:r>
            <a:r>
              <a:rPr lang="en-US" dirty="0"/>
              <a:t> </a:t>
            </a:r>
            <a:r>
              <a:rPr lang="en-US" dirty="0" err="1"/>
              <a:t>berikut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saksama</a:t>
            </a:r>
            <a:r>
              <a:rPr lang="en-US" dirty="0"/>
              <a:t>,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memudahkan</a:t>
            </a:r>
            <a:r>
              <a:rPr lang="en-US" dirty="0"/>
              <a:t> </a:t>
            </a:r>
            <a:r>
              <a:rPr lang="en-US" dirty="0" err="1"/>
              <a:t>Ananda</a:t>
            </a:r>
            <a:r>
              <a:rPr lang="en-US" dirty="0"/>
              <a:t> </a:t>
            </a:r>
            <a:r>
              <a:rPr lang="en-US" dirty="0" err="1"/>
              <a:t>sekalian</a:t>
            </a:r>
            <a:r>
              <a:rPr lang="en-US" dirty="0"/>
              <a:t> </a:t>
            </a:r>
            <a:r>
              <a:rPr lang="en-US" dirty="0" err="1"/>
              <a:t>mengerjakan</a:t>
            </a:r>
            <a:r>
              <a:rPr lang="en-US" dirty="0"/>
              <a:t> </a:t>
            </a:r>
            <a:r>
              <a:rPr lang="en-US" dirty="0" err="1"/>
              <a:t>tugas</a:t>
            </a:r>
            <a:r>
              <a:rPr lang="en-US" dirty="0"/>
              <a:t> ! 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66945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914400" indent="-914400">
              <a:buFont typeface="+mj-lt"/>
              <a:buAutoNum type="arabicPeriod"/>
            </a:pPr>
            <a:r>
              <a:rPr lang="en-US" dirty="0" err="1" smtClean="0"/>
              <a:t>Pengertian</a:t>
            </a:r>
            <a:r>
              <a:rPr lang="en-US" dirty="0" smtClean="0"/>
              <a:t> </a:t>
            </a:r>
            <a:r>
              <a:rPr lang="en-US" dirty="0" err="1"/>
              <a:t>surat</a:t>
            </a:r>
            <a:r>
              <a:rPr lang="en-US" dirty="0"/>
              <a:t> </a:t>
            </a:r>
            <a:r>
              <a:rPr lang="en-US" dirty="0" err="1"/>
              <a:t>lamaran</a:t>
            </a:r>
            <a:r>
              <a:rPr lang="en-US" dirty="0"/>
              <a:t> </a:t>
            </a:r>
            <a:r>
              <a:rPr lang="en-US" dirty="0" err="1" smtClean="0"/>
              <a:t>pekerjaan</a:t>
            </a:r>
            <a:r>
              <a:rPr lang="id-ID" dirty="0" smtClean="0"/>
              <a:t> ada 2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457200" indent="-457200" algn="just">
              <a:lnSpc>
                <a:spcPct val="150000"/>
              </a:lnSpc>
              <a:buClrTx/>
              <a:buFont typeface="+mj-lt"/>
              <a:buAutoNum type="alphaLcParenR"/>
            </a:pPr>
            <a:r>
              <a:rPr lang="en-US" sz="2400" dirty="0" err="1" smtClean="0"/>
              <a:t>Surat</a:t>
            </a:r>
            <a:r>
              <a:rPr lang="en-US" sz="2400" dirty="0" smtClean="0"/>
              <a:t> </a:t>
            </a:r>
            <a:r>
              <a:rPr lang="en-US" sz="2400" dirty="0" err="1"/>
              <a:t>lamaran</a:t>
            </a:r>
            <a:r>
              <a:rPr lang="en-US" sz="2400" dirty="0"/>
              <a:t> </a:t>
            </a:r>
            <a:r>
              <a:rPr lang="en-US" sz="2400" dirty="0" err="1"/>
              <a:t>pekerjaan</a:t>
            </a:r>
            <a:r>
              <a:rPr lang="en-US" sz="2400" dirty="0"/>
              <a:t> </a:t>
            </a:r>
            <a:r>
              <a:rPr lang="en-US" sz="2400" dirty="0" err="1"/>
              <a:t>adalah</a:t>
            </a:r>
            <a:r>
              <a:rPr lang="en-US" sz="2400" dirty="0"/>
              <a:t> </a:t>
            </a:r>
            <a:r>
              <a:rPr lang="en-US" sz="2400" dirty="0" err="1"/>
              <a:t>surat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</a:t>
            </a:r>
            <a:r>
              <a:rPr lang="en-US" sz="2400" dirty="0" err="1"/>
              <a:t>seseorang</a:t>
            </a:r>
            <a:r>
              <a:rPr lang="en-US" sz="2400" dirty="0"/>
              <a:t> yang </a:t>
            </a:r>
            <a:r>
              <a:rPr lang="en-US" sz="2400" dirty="0" err="1"/>
              <a:t>memerlukan</a:t>
            </a:r>
            <a:r>
              <a:rPr lang="en-US" sz="2400" dirty="0"/>
              <a:t> </a:t>
            </a:r>
            <a:r>
              <a:rPr lang="en-US" sz="2400" dirty="0" err="1"/>
              <a:t>pekerjaan</a:t>
            </a:r>
            <a:r>
              <a:rPr lang="en-US" sz="2400" dirty="0"/>
              <a:t> </a:t>
            </a:r>
            <a:r>
              <a:rPr lang="en-US" sz="2400" dirty="0" err="1"/>
              <a:t>kepada</a:t>
            </a:r>
            <a:r>
              <a:rPr lang="en-US" sz="2400" dirty="0"/>
              <a:t> orang </a:t>
            </a:r>
            <a:r>
              <a:rPr lang="en-US" sz="2400" dirty="0" err="1"/>
              <a:t>atau</a:t>
            </a:r>
            <a:r>
              <a:rPr lang="en-US" sz="2400" dirty="0"/>
              <a:t> </a:t>
            </a:r>
            <a:r>
              <a:rPr lang="en-US" sz="2400" dirty="0" err="1"/>
              <a:t>pejabat</a:t>
            </a:r>
            <a:r>
              <a:rPr lang="en-US" sz="2400" dirty="0"/>
              <a:t> yang </a:t>
            </a:r>
            <a:r>
              <a:rPr lang="en-US" sz="2400" dirty="0" err="1"/>
              <a:t>dapat</a:t>
            </a:r>
            <a:r>
              <a:rPr lang="en-US" sz="2400" dirty="0"/>
              <a:t> </a:t>
            </a:r>
            <a:r>
              <a:rPr lang="en-US" sz="2400" dirty="0" err="1"/>
              <a:t>memberikan</a:t>
            </a:r>
            <a:r>
              <a:rPr lang="en-US" sz="2400" dirty="0"/>
              <a:t> </a:t>
            </a:r>
            <a:r>
              <a:rPr lang="en-US" sz="2400" dirty="0" err="1"/>
              <a:t>pekerjaan</a:t>
            </a:r>
            <a:r>
              <a:rPr lang="en-US" sz="2400" dirty="0"/>
              <a:t> </a:t>
            </a:r>
            <a:r>
              <a:rPr lang="en-US" sz="2400" dirty="0" err="1"/>
              <a:t>atau</a:t>
            </a:r>
            <a:r>
              <a:rPr lang="en-US" sz="2400" dirty="0"/>
              <a:t> </a:t>
            </a:r>
            <a:r>
              <a:rPr lang="en-US" sz="2400" dirty="0" err="1"/>
              <a:t>jabatan</a:t>
            </a:r>
            <a:r>
              <a:rPr lang="en-US" sz="2400" dirty="0" smtClean="0"/>
              <a:t>.</a:t>
            </a:r>
          </a:p>
          <a:p>
            <a:pPr marL="457200" indent="-457200" algn="just">
              <a:lnSpc>
                <a:spcPct val="150000"/>
              </a:lnSpc>
              <a:buClrTx/>
              <a:buFont typeface="+mj-lt"/>
              <a:buAutoNum type="alphaLcParenR"/>
            </a:pPr>
            <a:r>
              <a:rPr lang="en-US" sz="2400" dirty="0" err="1"/>
              <a:t>Surat</a:t>
            </a:r>
            <a:r>
              <a:rPr lang="en-US" sz="2400" dirty="0"/>
              <a:t> </a:t>
            </a:r>
            <a:r>
              <a:rPr lang="en-US" sz="2400" dirty="0" err="1"/>
              <a:t>lamaran</a:t>
            </a:r>
            <a:r>
              <a:rPr lang="en-US" sz="2400" dirty="0"/>
              <a:t> </a:t>
            </a:r>
            <a:r>
              <a:rPr lang="en-US" sz="2400" dirty="0" err="1" smtClean="0"/>
              <a:t>kerja</a:t>
            </a:r>
            <a:r>
              <a:rPr lang="id-ID" sz="2400" dirty="0" smtClean="0"/>
              <a:t> </a:t>
            </a:r>
            <a:r>
              <a:rPr lang="en-US" sz="2400" dirty="0" err="1" smtClean="0"/>
              <a:t>adalah</a:t>
            </a:r>
            <a:r>
              <a:rPr lang="en-US" sz="2400" dirty="0" smtClean="0"/>
              <a:t> </a:t>
            </a:r>
            <a:r>
              <a:rPr lang="en-US" sz="2400" dirty="0" err="1"/>
              <a:t>surat</a:t>
            </a:r>
            <a:r>
              <a:rPr lang="en-US" sz="2400" dirty="0"/>
              <a:t> yang </a:t>
            </a:r>
            <a:r>
              <a:rPr lang="en-US" sz="2400" dirty="0" err="1"/>
              <a:t>dibuat</a:t>
            </a:r>
            <a:r>
              <a:rPr lang="en-US" sz="2400" dirty="0"/>
              <a:t> </a:t>
            </a:r>
            <a:r>
              <a:rPr lang="en-US" sz="2400" dirty="0" err="1"/>
              <a:t>oleh</a:t>
            </a:r>
            <a:r>
              <a:rPr lang="en-US" sz="2400" dirty="0"/>
              <a:t> </a:t>
            </a:r>
            <a:r>
              <a:rPr lang="en-US" sz="2400" dirty="0" err="1"/>
              <a:t>seseorang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melamar</a:t>
            </a:r>
            <a:r>
              <a:rPr lang="en-US" sz="2400" dirty="0"/>
              <a:t> </a:t>
            </a:r>
            <a:r>
              <a:rPr lang="en-US" sz="2400" dirty="0" err="1"/>
              <a:t>pekerjaan</a:t>
            </a:r>
            <a:r>
              <a:rPr lang="en-US" sz="2400" dirty="0"/>
              <a:t> di </a:t>
            </a:r>
            <a:r>
              <a:rPr lang="en-US" sz="2400" dirty="0" err="1"/>
              <a:t>suatu</a:t>
            </a:r>
            <a:r>
              <a:rPr lang="en-US" sz="2400" dirty="0"/>
              <a:t> </a:t>
            </a:r>
            <a:r>
              <a:rPr lang="en-US" sz="2400" dirty="0" err="1"/>
              <a:t>perusahaan</a:t>
            </a:r>
            <a:r>
              <a:rPr lang="en-US" sz="2400" dirty="0"/>
              <a:t>, </a:t>
            </a:r>
            <a:r>
              <a:rPr lang="en-US" sz="2400" dirty="0" err="1"/>
              <a:t>kantor</a:t>
            </a:r>
            <a:r>
              <a:rPr lang="en-US" sz="2400" dirty="0"/>
              <a:t> </a:t>
            </a:r>
            <a:r>
              <a:rPr lang="en-US" sz="2400" dirty="0" err="1"/>
              <a:t>atau</a:t>
            </a:r>
            <a:r>
              <a:rPr lang="en-US" sz="2400" dirty="0"/>
              <a:t> </a:t>
            </a:r>
            <a:r>
              <a:rPr lang="en-US" sz="2400" dirty="0" err="1"/>
              <a:t>instansi</a:t>
            </a:r>
            <a:r>
              <a:rPr lang="en-US" sz="2400" dirty="0"/>
              <a:t> </a:t>
            </a:r>
            <a:r>
              <a:rPr lang="en-US" sz="2400" dirty="0" err="1"/>
              <a:t>tertentu</a:t>
            </a:r>
            <a:r>
              <a:rPr lang="en-US" sz="2400" dirty="0"/>
              <a:t>.</a:t>
            </a:r>
          </a:p>
          <a:p>
            <a:pPr marL="457200" indent="-457200" algn="just">
              <a:lnSpc>
                <a:spcPct val="150000"/>
              </a:lnSpc>
              <a:buClrTx/>
              <a:buFont typeface="+mj-lt"/>
              <a:buAutoNum type="alphaLcParenR"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85881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Pengertian</a:t>
            </a:r>
            <a:r>
              <a:rPr lang="en-US" dirty="0"/>
              <a:t> </a:t>
            </a:r>
            <a:r>
              <a:rPr lang="en-US" dirty="0" err="1"/>
              <a:t>surat</a:t>
            </a:r>
            <a:r>
              <a:rPr lang="en-US" dirty="0"/>
              <a:t> </a:t>
            </a:r>
            <a:r>
              <a:rPr lang="en-US" dirty="0" err="1"/>
              <a:t>lamaran</a:t>
            </a:r>
            <a:r>
              <a:rPr lang="en-US" dirty="0"/>
              <a:t> </a:t>
            </a:r>
            <a:r>
              <a:rPr lang="en-US" dirty="0" err="1" smtClean="0"/>
              <a:t>pekerjaan</a:t>
            </a:r>
            <a:r>
              <a:rPr lang="id-ID" dirty="0" smtClean="0"/>
              <a:t> secara umum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 algn="just">
              <a:lnSpc>
                <a:spcPct val="150000"/>
              </a:lnSpc>
              <a:buClrTx/>
              <a:buFont typeface="+mj-lt"/>
              <a:buAutoNum type="alphaLcParenR" startAt="3"/>
            </a:pPr>
            <a:r>
              <a:rPr lang="en-US" sz="2400" dirty="0" err="1"/>
              <a:t>Surat</a:t>
            </a:r>
            <a:r>
              <a:rPr lang="en-US" sz="2400" dirty="0"/>
              <a:t> </a:t>
            </a:r>
            <a:r>
              <a:rPr lang="en-US" sz="2400" dirty="0" err="1"/>
              <a:t>lamaran</a:t>
            </a:r>
            <a:r>
              <a:rPr lang="en-US" sz="2400" dirty="0"/>
              <a:t> </a:t>
            </a:r>
            <a:r>
              <a:rPr lang="en-US" sz="2400" dirty="0" err="1"/>
              <a:t>kerja</a:t>
            </a:r>
            <a:r>
              <a:rPr lang="en-US" sz="2400" dirty="0"/>
              <a:t> </a:t>
            </a:r>
            <a:r>
              <a:rPr lang="en-US" sz="2400" dirty="0" err="1"/>
              <a:t>merupakan</a:t>
            </a:r>
            <a:r>
              <a:rPr lang="en-US" sz="2400" dirty="0"/>
              <a:t> </a:t>
            </a:r>
            <a:r>
              <a:rPr lang="en-US" sz="2400" dirty="0" err="1"/>
              <a:t>surat</a:t>
            </a:r>
            <a:r>
              <a:rPr lang="en-US" sz="2400" dirty="0"/>
              <a:t> yang </a:t>
            </a:r>
            <a:r>
              <a:rPr lang="en-US" sz="2400" dirty="0" err="1"/>
              <a:t>digunakan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melamar</a:t>
            </a:r>
            <a:r>
              <a:rPr lang="en-US" sz="2400" dirty="0"/>
              <a:t> </a:t>
            </a:r>
            <a:r>
              <a:rPr lang="en-US" sz="2400" dirty="0" err="1"/>
              <a:t>pekerjaan</a:t>
            </a:r>
            <a:r>
              <a:rPr lang="en-US" sz="2400" dirty="0"/>
              <a:t> </a:t>
            </a:r>
            <a:r>
              <a:rPr lang="en-US" sz="2400" dirty="0" err="1"/>
              <a:t>atau</a:t>
            </a:r>
            <a:r>
              <a:rPr lang="en-US" sz="2400" dirty="0"/>
              <a:t> </a:t>
            </a:r>
            <a:r>
              <a:rPr lang="en-US" sz="2400" dirty="0" err="1"/>
              <a:t>surat</a:t>
            </a:r>
            <a:r>
              <a:rPr lang="en-US" sz="2400" dirty="0"/>
              <a:t> </a:t>
            </a:r>
            <a:r>
              <a:rPr lang="en-US" sz="2400" dirty="0" err="1"/>
              <a:t>penjualan</a:t>
            </a:r>
            <a:r>
              <a:rPr lang="en-US" sz="2400" dirty="0"/>
              <a:t> yang </a:t>
            </a:r>
            <a:r>
              <a:rPr lang="en-US" sz="2400" dirty="0" err="1"/>
              <a:t>berhubungan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bagaimana</a:t>
            </a:r>
            <a:r>
              <a:rPr lang="en-US" sz="2400" dirty="0"/>
              <a:t> </a:t>
            </a:r>
            <a:r>
              <a:rPr lang="en-US" sz="2400" dirty="0" err="1"/>
              <a:t>anda</a:t>
            </a:r>
            <a:r>
              <a:rPr lang="en-US" sz="2400" dirty="0"/>
              <a:t> </a:t>
            </a:r>
            <a:r>
              <a:rPr lang="en-US" sz="2400" dirty="0" err="1"/>
              <a:t>menjual</a:t>
            </a:r>
            <a:r>
              <a:rPr lang="en-US" sz="2400" dirty="0"/>
              <a:t> </a:t>
            </a:r>
            <a:r>
              <a:rPr lang="en-US" sz="2400" dirty="0" err="1"/>
              <a:t>segala</a:t>
            </a:r>
            <a:r>
              <a:rPr lang="en-US" sz="2400" dirty="0"/>
              <a:t> </a:t>
            </a:r>
            <a:r>
              <a:rPr lang="en-US" sz="2400" dirty="0" err="1"/>
              <a:t>potensi</a:t>
            </a:r>
            <a:r>
              <a:rPr lang="en-US" sz="2400" dirty="0"/>
              <a:t> </a:t>
            </a:r>
            <a:r>
              <a:rPr lang="en-US" sz="2400" dirty="0" err="1"/>
              <a:t>diri</a:t>
            </a:r>
            <a:r>
              <a:rPr lang="en-US" sz="2400" dirty="0"/>
              <a:t> </a:t>
            </a:r>
            <a:r>
              <a:rPr lang="en-US" sz="2400" dirty="0" err="1"/>
              <a:t>kepada</a:t>
            </a:r>
            <a:r>
              <a:rPr lang="en-US" sz="2400" dirty="0"/>
              <a:t> </a:t>
            </a:r>
            <a:r>
              <a:rPr lang="en-US" sz="2400" dirty="0" err="1"/>
              <a:t>lembaga</a:t>
            </a:r>
            <a:r>
              <a:rPr lang="en-US" sz="2400" dirty="0"/>
              <a:t> yang </a:t>
            </a:r>
            <a:r>
              <a:rPr lang="en-US" sz="2400" dirty="0" err="1"/>
              <a:t>menyediakan</a:t>
            </a:r>
            <a:r>
              <a:rPr lang="en-US" sz="2400" dirty="0"/>
              <a:t> </a:t>
            </a:r>
            <a:r>
              <a:rPr lang="en-US" sz="2400" dirty="0" err="1"/>
              <a:t>lowongan</a:t>
            </a:r>
            <a:r>
              <a:rPr lang="en-US" sz="2400" dirty="0"/>
              <a:t> </a:t>
            </a:r>
            <a:r>
              <a:rPr lang="en-US" sz="2400" dirty="0" err="1"/>
              <a:t>pekerjaan</a:t>
            </a:r>
            <a:r>
              <a:rPr lang="en-US" sz="2400" dirty="0"/>
              <a:t>. </a:t>
            </a:r>
            <a:r>
              <a:rPr lang="en-US" sz="2400" dirty="0" err="1"/>
              <a:t>Menurut</a:t>
            </a:r>
            <a:r>
              <a:rPr lang="en-US" sz="2400" dirty="0"/>
              <a:t> </a:t>
            </a:r>
            <a:r>
              <a:rPr lang="en-US" sz="2400" dirty="0" err="1"/>
              <a:t>Kuntarto</a:t>
            </a:r>
            <a:r>
              <a:rPr lang="en-US" sz="2400" dirty="0"/>
              <a:t> (2009), </a:t>
            </a:r>
            <a:r>
              <a:rPr lang="en-US" sz="2400" dirty="0" err="1"/>
              <a:t>prinsip</a:t>
            </a:r>
            <a:r>
              <a:rPr lang="en-US" sz="2400" dirty="0"/>
              <a:t> 3A (Attraction, Attention,  </a:t>
            </a:r>
            <a:r>
              <a:rPr lang="en-US" sz="2400" dirty="0" err="1"/>
              <a:t>dan</a:t>
            </a:r>
            <a:r>
              <a:rPr lang="en-US" sz="2400" dirty="0"/>
              <a:t> Action) </a:t>
            </a:r>
            <a:r>
              <a:rPr lang="en-US" sz="2400" dirty="0" err="1"/>
              <a:t>dapat</a:t>
            </a:r>
            <a:r>
              <a:rPr lang="en-US" sz="2400" dirty="0"/>
              <a:t> </a:t>
            </a:r>
            <a:r>
              <a:rPr lang="en-US" sz="2400" dirty="0" err="1"/>
              <a:t>dijadikan</a:t>
            </a:r>
            <a:r>
              <a:rPr lang="en-US" sz="2400" dirty="0"/>
              <a:t> </a:t>
            </a:r>
            <a:r>
              <a:rPr lang="en-US" sz="2400" dirty="0" err="1"/>
              <a:t>landasan</a:t>
            </a:r>
            <a:r>
              <a:rPr lang="en-US" sz="2400" dirty="0"/>
              <a:t> </a:t>
            </a:r>
            <a:r>
              <a:rPr lang="en-US" sz="2400" dirty="0" err="1"/>
              <a:t>ketika</a:t>
            </a:r>
            <a:r>
              <a:rPr lang="en-US" sz="2400" dirty="0"/>
              <a:t> </a:t>
            </a:r>
            <a:r>
              <a:rPr lang="en-US" sz="2400" dirty="0" err="1"/>
              <a:t>akan</a:t>
            </a:r>
            <a:r>
              <a:rPr lang="en-US" sz="2400" dirty="0"/>
              <a:t> </a:t>
            </a:r>
            <a:r>
              <a:rPr lang="en-US" sz="2400" dirty="0" err="1"/>
              <a:t>membuat</a:t>
            </a:r>
            <a:r>
              <a:rPr lang="en-US" sz="2400" dirty="0"/>
              <a:t> </a:t>
            </a:r>
            <a:r>
              <a:rPr lang="en-US" sz="2400" dirty="0" err="1"/>
              <a:t>lamaran</a:t>
            </a:r>
            <a:r>
              <a:rPr lang="en-US" dirty="0"/>
              <a:t>.</a:t>
            </a:r>
          </a:p>
          <a:p>
            <a:pPr marL="457200" indent="-457200">
              <a:buClrTx/>
              <a:buFont typeface="+mj-lt"/>
              <a:buAutoNum type="alphaLcParenR" startAt="3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935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914400" indent="-914400">
              <a:buFont typeface="+mj-lt"/>
              <a:buAutoNum type="arabicPeriod" startAt="2"/>
            </a:pPr>
            <a:r>
              <a:rPr lang="fi-FI" dirty="0" smtClean="0"/>
              <a:t>Unsur </a:t>
            </a:r>
            <a:r>
              <a:rPr lang="fi-FI" dirty="0"/>
              <a:t>Kebahasaan Surat Lamaran Pekerjaan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err="1"/>
              <a:t>Surat</a:t>
            </a:r>
            <a:r>
              <a:rPr lang="en-US" sz="2400" dirty="0"/>
              <a:t> </a:t>
            </a:r>
            <a:r>
              <a:rPr lang="en-US" sz="2400" dirty="0" err="1"/>
              <a:t>lamaran</a:t>
            </a:r>
            <a:r>
              <a:rPr lang="en-US" sz="2400" dirty="0"/>
              <a:t> yang </a:t>
            </a:r>
            <a:r>
              <a:rPr lang="en-US" sz="2400" dirty="0" err="1"/>
              <a:t>baik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benar</a:t>
            </a:r>
            <a:r>
              <a:rPr lang="en-US" sz="2400" dirty="0"/>
              <a:t> </a:t>
            </a:r>
            <a:r>
              <a:rPr lang="en-US" sz="2400" dirty="0" err="1"/>
              <a:t>mempunyai</a:t>
            </a:r>
            <a:r>
              <a:rPr lang="en-US" sz="2400" dirty="0"/>
              <a:t> </a:t>
            </a:r>
            <a:r>
              <a:rPr lang="en-US" sz="2400" dirty="0" err="1"/>
              <a:t>ciri-ciri</a:t>
            </a:r>
            <a:r>
              <a:rPr lang="en-US" sz="2400" dirty="0"/>
              <a:t> :</a:t>
            </a:r>
          </a:p>
          <a:p>
            <a:endParaRPr lang="en-US" dirty="0"/>
          </a:p>
          <a:p>
            <a:pPr marL="457200" indent="-457200" algn="just">
              <a:buClrTx/>
              <a:buFont typeface="+mj-lt"/>
              <a:buAutoNum type="alphaLcParenR"/>
            </a:pPr>
            <a:r>
              <a:rPr lang="en-US" sz="2400" dirty="0" err="1" smtClean="0"/>
              <a:t>Mempunyai</a:t>
            </a:r>
            <a:r>
              <a:rPr lang="en-US" sz="2400" dirty="0" smtClean="0"/>
              <a:t> </a:t>
            </a:r>
            <a:r>
              <a:rPr lang="en-US" sz="2400" dirty="0" err="1"/>
              <a:t>bentuk</a:t>
            </a:r>
            <a:r>
              <a:rPr lang="en-US" sz="2400" dirty="0"/>
              <a:t> yang </a:t>
            </a:r>
            <a:r>
              <a:rPr lang="en-US" sz="2400" dirty="0" err="1"/>
              <a:t>menarik</a:t>
            </a:r>
            <a:endParaRPr lang="en-US" sz="2400" dirty="0"/>
          </a:p>
          <a:p>
            <a:pPr marL="457200" indent="-457200" algn="just">
              <a:buClrTx/>
              <a:buFont typeface="+mj-lt"/>
              <a:buAutoNum type="alphaLcParenR"/>
            </a:pPr>
            <a:r>
              <a:rPr lang="en-US" sz="2400" dirty="0" err="1"/>
              <a:t>Mempunyi</a:t>
            </a:r>
            <a:r>
              <a:rPr lang="en-US" sz="2400" dirty="0"/>
              <a:t> </a:t>
            </a:r>
            <a:r>
              <a:rPr lang="en-US" sz="2400" dirty="0" err="1"/>
              <a:t>bahasa</a:t>
            </a:r>
            <a:r>
              <a:rPr lang="en-US" sz="2400" dirty="0"/>
              <a:t> yang </a:t>
            </a:r>
            <a:r>
              <a:rPr lang="en-US" sz="2400" dirty="0" err="1"/>
              <a:t>menarik</a:t>
            </a:r>
            <a:endParaRPr lang="en-US" sz="2400" dirty="0"/>
          </a:p>
          <a:p>
            <a:pPr marL="457200" indent="-457200" algn="just">
              <a:buClrTx/>
              <a:buFont typeface="+mj-lt"/>
              <a:buAutoNum type="alphaLcParenR"/>
            </a:pPr>
            <a:r>
              <a:rPr lang="en-US" sz="2400" dirty="0" err="1"/>
              <a:t>Menggambarkan</a:t>
            </a:r>
            <a:r>
              <a:rPr lang="en-US" sz="2400" dirty="0"/>
              <a:t> </a:t>
            </a:r>
            <a:r>
              <a:rPr lang="en-US" sz="2400" dirty="0" err="1"/>
              <a:t>kemampuan</a:t>
            </a:r>
            <a:r>
              <a:rPr lang="en-US" sz="2400" dirty="0"/>
              <a:t> </a:t>
            </a:r>
            <a:r>
              <a:rPr lang="en-US" sz="2400" dirty="0" err="1"/>
              <a:t>pelamar</a:t>
            </a:r>
            <a:endParaRPr lang="en-US" sz="2400" dirty="0"/>
          </a:p>
          <a:p>
            <a:pPr marL="457200" indent="-457200" algn="just">
              <a:buClrTx/>
              <a:buFont typeface="+mj-lt"/>
              <a:buAutoNum type="alphaLcParenR"/>
            </a:pPr>
            <a:r>
              <a:rPr lang="en-US" sz="2400" dirty="0" err="1"/>
              <a:t>Tepat</a:t>
            </a:r>
            <a:r>
              <a:rPr lang="en-US" sz="2400" dirty="0"/>
              <a:t> </a:t>
            </a:r>
            <a:r>
              <a:rPr lang="en-US" sz="2400" dirty="0" err="1"/>
              <a:t>pada</a:t>
            </a:r>
            <a:r>
              <a:rPr lang="en-US" sz="2400" dirty="0"/>
              <a:t> </a:t>
            </a:r>
            <a:r>
              <a:rPr lang="en-US" sz="2400" dirty="0" err="1"/>
              <a:t>sasaran</a:t>
            </a:r>
            <a:endParaRPr lang="en-US" sz="2400" dirty="0"/>
          </a:p>
          <a:p>
            <a:pPr marL="457200" indent="-457200" algn="just">
              <a:buClrTx/>
              <a:buFont typeface="+mj-lt"/>
              <a:buAutoNum type="alphaLcParenR"/>
            </a:pPr>
            <a:r>
              <a:rPr lang="en-US" sz="2400" dirty="0" err="1" smtClean="0"/>
              <a:t>Penulisan</a:t>
            </a:r>
            <a:r>
              <a:rPr lang="en-US" sz="2400" dirty="0" smtClean="0"/>
              <a:t> </a:t>
            </a:r>
            <a:r>
              <a:rPr lang="en-US" sz="2400" dirty="0" err="1"/>
              <a:t>sesuai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EYD</a:t>
            </a:r>
          </a:p>
        </p:txBody>
      </p:sp>
    </p:spTree>
    <p:extLst>
      <p:ext uri="{BB962C8B-B14F-4D97-AF65-F5344CB8AC3E}">
        <p14:creationId xmlns:p14="http://schemas.microsoft.com/office/powerpoint/2010/main" val="2605613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914400" indent="-914400">
              <a:buFont typeface="+mj-lt"/>
              <a:buAutoNum type="arabicPeriod" startAt="3"/>
            </a:pPr>
            <a:r>
              <a:rPr lang="en-US" dirty="0" err="1"/>
              <a:t>Unsur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cara</a:t>
            </a:r>
            <a:r>
              <a:rPr lang="en-US" dirty="0"/>
              <a:t> </a:t>
            </a:r>
            <a:r>
              <a:rPr lang="en-US" dirty="0" err="1"/>
              <a:t>pembuatan</a:t>
            </a:r>
            <a:r>
              <a:rPr lang="en-US" dirty="0"/>
              <a:t> </a:t>
            </a:r>
            <a:r>
              <a:rPr lang="en-US" dirty="0" err="1"/>
              <a:t>surat</a:t>
            </a:r>
            <a:r>
              <a:rPr lang="en-US" dirty="0"/>
              <a:t> </a:t>
            </a:r>
            <a:r>
              <a:rPr lang="en-US" dirty="0" err="1"/>
              <a:t>lamaran</a:t>
            </a:r>
            <a:r>
              <a:rPr lang="en-US" dirty="0"/>
              <a:t> </a:t>
            </a:r>
            <a:r>
              <a:rPr lang="en-US" dirty="0" err="1"/>
              <a:t>pekerjaan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457200" indent="-457200" algn="just">
              <a:lnSpc>
                <a:spcPct val="150000"/>
              </a:lnSpc>
              <a:buClrTx/>
              <a:buFont typeface="+mj-lt"/>
              <a:buAutoNum type="alphaLcParenR"/>
            </a:pPr>
            <a:r>
              <a:rPr lang="en-US" dirty="0" err="1"/>
              <a:t>Gunakan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yang </a:t>
            </a:r>
            <a:r>
              <a:rPr lang="en-US" dirty="0" err="1"/>
              <a:t>baik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benar</a:t>
            </a:r>
            <a:r>
              <a:rPr lang="en-US" dirty="0"/>
              <a:t>.</a:t>
            </a:r>
          </a:p>
          <a:p>
            <a:pPr marL="0" indent="0" algn="just">
              <a:lnSpc>
                <a:spcPct val="150000"/>
              </a:lnSpc>
              <a:buClrTx/>
              <a:buNone/>
            </a:pPr>
            <a:r>
              <a:rPr lang="en-US" dirty="0" err="1"/>
              <a:t>pergunakan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yang formal 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surat</a:t>
            </a:r>
            <a:r>
              <a:rPr lang="en-US" dirty="0"/>
              <a:t> </a:t>
            </a:r>
            <a:r>
              <a:rPr lang="en-US" dirty="0" err="1"/>
              <a:t>lamaran</a:t>
            </a:r>
            <a:r>
              <a:rPr lang="en-US" dirty="0"/>
              <a:t> </a:t>
            </a:r>
            <a:r>
              <a:rPr lang="en-US" dirty="0" err="1"/>
              <a:t>kerja</a:t>
            </a:r>
            <a:r>
              <a:rPr lang="en-US" dirty="0"/>
              <a:t> </a:t>
            </a:r>
            <a:r>
              <a:rPr lang="en-US" dirty="0" err="1"/>
              <a:t>termasuk</a:t>
            </a:r>
            <a:r>
              <a:rPr lang="en-US" dirty="0"/>
              <a:t> </a:t>
            </a:r>
            <a:r>
              <a:rPr lang="en-US" dirty="0" err="1"/>
              <a:t>surat</a:t>
            </a:r>
            <a:r>
              <a:rPr lang="en-US" dirty="0"/>
              <a:t> </a:t>
            </a:r>
            <a:r>
              <a:rPr lang="en-US" dirty="0" err="1"/>
              <a:t>resmi</a:t>
            </a:r>
            <a:r>
              <a:rPr lang="en-US" dirty="0"/>
              <a:t> </a:t>
            </a:r>
            <a:r>
              <a:rPr lang="en-US" dirty="0" err="1"/>
              <a:t>jangan</a:t>
            </a:r>
            <a:r>
              <a:rPr lang="en-US" dirty="0"/>
              <a:t> </a:t>
            </a:r>
            <a:r>
              <a:rPr lang="en-US" dirty="0" err="1"/>
              <a:t>menggunakan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yang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patut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pembuatan</a:t>
            </a:r>
            <a:r>
              <a:rPr lang="en-US" dirty="0"/>
              <a:t> </a:t>
            </a:r>
            <a:r>
              <a:rPr lang="en-US" dirty="0" err="1"/>
              <a:t>surat</a:t>
            </a:r>
            <a:r>
              <a:rPr lang="en-US" dirty="0"/>
              <a:t> </a:t>
            </a:r>
            <a:r>
              <a:rPr lang="en-US" dirty="0" err="1"/>
              <a:t>resmi</a:t>
            </a:r>
            <a:r>
              <a:rPr lang="en-US" dirty="0" smtClean="0"/>
              <a:t>.</a:t>
            </a:r>
            <a:endParaRPr lang="en-US" dirty="0"/>
          </a:p>
          <a:p>
            <a:pPr marL="457200" indent="-457200" algn="just">
              <a:lnSpc>
                <a:spcPct val="150000"/>
              </a:lnSpc>
              <a:buClrTx/>
              <a:buFont typeface="+mj-lt"/>
              <a:buAutoNum type="alphaLcParenR" startAt="2"/>
            </a:pPr>
            <a:r>
              <a:rPr lang="en-US" dirty="0" err="1" smtClean="0"/>
              <a:t>Tulislah</a:t>
            </a:r>
            <a:r>
              <a:rPr lang="en-US" dirty="0" smtClean="0"/>
              <a:t> </a:t>
            </a:r>
            <a:r>
              <a:rPr lang="en-US" dirty="0" err="1"/>
              <a:t>kalimat</a:t>
            </a:r>
            <a:r>
              <a:rPr lang="en-US" dirty="0"/>
              <a:t> yang </a:t>
            </a:r>
            <a:r>
              <a:rPr lang="en-US" dirty="0" err="1"/>
              <a:t>singkat</a:t>
            </a:r>
            <a:r>
              <a:rPr lang="en-US" dirty="0"/>
              <a:t> </a:t>
            </a:r>
            <a:r>
              <a:rPr lang="en-US" dirty="0" err="1"/>
              <a:t>padat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jelas</a:t>
            </a:r>
            <a:r>
              <a:rPr lang="en-US" dirty="0"/>
              <a:t>.</a:t>
            </a:r>
          </a:p>
          <a:p>
            <a:pPr marL="0" indent="0" algn="just">
              <a:lnSpc>
                <a:spcPct val="150000"/>
              </a:lnSpc>
              <a:buClrTx/>
              <a:buNone/>
            </a:pPr>
            <a:r>
              <a:rPr lang="en-US" dirty="0" err="1"/>
              <a:t>jangan</a:t>
            </a:r>
            <a:r>
              <a:rPr lang="en-US" dirty="0"/>
              <a:t> </a:t>
            </a:r>
            <a:r>
              <a:rPr lang="en-US" dirty="0" err="1"/>
              <a:t>bertele-tele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menulis</a:t>
            </a:r>
            <a:r>
              <a:rPr lang="en-US" dirty="0"/>
              <a:t> </a:t>
            </a:r>
            <a:r>
              <a:rPr lang="en-US" dirty="0" err="1"/>
              <a:t>surat</a:t>
            </a:r>
            <a:r>
              <a:rPr lang="en-US" dirty="0"/>
              <a:t> </a:t>
            </a:r>
            <a:r>
              <a:rPr lang="en-US" dirty="0" err="1"/>
              <a:t>lamaran</a:t>
            </a:r>
            <a:r>
              <a:rPr lang="en-US" dirty="0"/>
              <a:t> 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surat</a:t>
            </a:r>
            <a:r>
              <a:rPr lang="en-US" dirty="0"/>
              <a:t> </a:t>
            </a:r>
            <a:r>
              <a:rPr lang="en-US" dirty="0" err="1"/>
              <a:t>lamaran</a:t>
            </a:r>
            <a:r>
              <a:rPr lang="en-US" dirty="0"/>
              <a:t> </a:t>
            </a:r>
            <a:r>
              <a:rPr lang="en-US" dirty="0" err="1"/>
              <a:t>bisa</a:t>
            </a:r>
            <a:r>
              <a:rPr lang="en-US" dirty="0"/>
              <a:t> </a:t>
            </a:r>
            <a:r>
              <a:rPr lang="en-US" dirty="0" err="1"/>
              <a:t>menampilkan</a:t>
            </a:r>
            <a:r>
              <a:rPr lang="en-US" dirty="0"/>
              <a:t> </a:t>
            </a:r>
            <a:r>
              <a:rPr lang="en-US" dirty="0" err="1"/>
              <a:t>jati</a:t>
            </a:r>
            <a:r>
              <a:rPr lang="en-US" dirty="0"/>
              <a:t> </a:t>
            </a:r>
            <a:r>
              <a:rPr lang="en-US" dirty="0" err="1"/>
              <a:t>diri</a:t>
            </a:r>
            <a:r>
              <a:rPr lang="en-US" dirty="0"/>
              <a:t> </a:t>
            </a:r>
            <a:r>
              <a:rPr lang="en-US" dirty="0" err="1"/>
              <a:t>seseorang</a:t>
            </a:r>
            <a:r>
              <a:rPr lang="en-US" dirty="0"/>
              <a:t> </a:t>
            </a:r>
            <a:r>
              <a:rPr lang="en-US" dirty="0" err="1"/>
              <a:t>serta</a:t>
            </a:r>
            <a:r>
              <a:rPr lang="en-US" dirty="0"/>
              <a:t> </a:t>
            </a:r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dirty="0" err="1"/>
              <a:t>instansi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perusahaan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menyukai</a:t>
            </a:r>
            <a:r>
              <a:rPr lang="en-US" dirty="0"/>
              <a:t> </a:t>
            </a:r>
            <a:r>
              <a:rPr lang="en-US" dirty="0" err="1"/>
              <a:t>surat</a:t>
            </a:r>
            <a:r>
              <a:rPr lang="en-US" dirty="0"/>
              <a:t> </a:t>
            </a:r>
            <a:r>
              <a:rPr lang="en-US" dirty="0" err="1"/>
              <a:t>lamaran</a:t>
            </a:r>
            <a:r>
              <a:rPr lang="en-US" dirty="0"/>
              <a:t> yang </a:t>
            </a:r>
            <a:r>
              <a:rPr lang="en-US" dirty="0" err="1"/>
              <a:t>bertele-tele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08953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Contoh :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id-ID" dirty="0" smtClean="0"/>
              <a:t> Atas perhatiannya saya ucapkan banyak terimakasih.</a:t>
            </a:r>
          </a:p>
          <a:p>
            <a:pPr marL="0" indent="0">
              <a:buNone/>
            </a:pPr>
            <a:r>
              <a:rPr lang="id-ID" dirty="0" smtClean="0"/>
              <a:t>Penulisan di atas salah karena berlebihan, menggunakan </a:t>
            </a:r>
            <a:r>
              <a:rPr lang="id-ID" b="1" dirty="0" smtClean="0"/>
              <a:t>nya</a:t>
            </a:r>
            <a:r>
              <a:rPr lang="id-ID" dirty="0" smtClean="0"/>
              <a:t> pada perhatian dan menggunakan </a:t>
            </a:r>
            <a:r>
              <a:rPr lang="id-ID" b="1" dirty="0" smtClean="0"/>
              <a:t>banyak</a:t>
            </a:r>
            <a:r>
              <a:rPr lang="id-ID" dirty="0" smtClean="0"/>
              <a:t> pada terimakasih. Bagaimana cara penulisan yang benar?</a:t>
            </a:r>
          </a:p>
          <a:p>
            <a:pPr marL="0" indent="0">
              <a:buNone/>
            </a:pPr>
            <a:r>
              <a:rPr lang="id-ID" dirty="0" smtClean="0"/>
              <a:t>Ini cara penulisan yang benar 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id-ID" dirty="0"/>
              <a:t> </a:t>
            </a:r>
            <a:r>
              <a:rPr lang="id-ID" dirty="0" smtClean="0"/>
              <a:t>Atas perhatian Bapak/Ibu saya ucapkan terimakasih.</a:t>
            </a:r>
          </a:p>
          <a:p>
            <a:pPr marL="0" indent="0">
              <a:buNone/>
            </a:pPr>
            <a:r>
              <a:rPr lang="id-ID" dirty="0" smtClean="0"/>
              <a:t>Mengapa menggunakan Bapak/Ibu? Karena tujuan surat kepada seseorang yang kita tidak tau entah kepada Bapak/Ibu, contoh lain seperti halnya menulis surat ke sekolah pasti ditujukan kepada Bapak/Ibu guru.</a:t>
            </a:r>
          </a:p>
          <a:p>
            <a:pPr marL="0" indent="0">
              <a:buNone/>
            </a:pPr>
            <a:r>
              <a:rPr lang="id-ID" dirty="0" smtClean="0"/>
              <a:t>Mengapa menggunakan banyak terimakasih salah? Karena terima kasih tidak keliatan banyaknya tetap saja intinya terimakasih, tidak ada takaran untuk terimakasih.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633093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Unsur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cara</a:t>
            </a:r>
            <a:r>
              <a:rPr lang="en-US" dirty="0"/>
              <a:t> </a:t>
            </a:r>
            <a:r>
              <a:rPr lang="en-US" dirty="0" err="1"/>
              <a:t>pembuatan</a:t>
            </a:r>
            <a:r>
              <a:rPr lang="en-US" dirty="0"/>
              <a:t> </a:t>
            </a:r>
            <a:r>
              <a:rPr lang="en-US" dirty="0" err="1"/>
              <a:t>surat</a:t>
            </a:r>
            <a:r>
              <a:rPr lang="en-US" dirty="0"/>
              <a:t> </a:t>
            </a:r>
            <a:r>
              <a:rPr lang="en-US" dirty="0" err="1"/>
              <a:t>lamaran</a:t>
            </a:r>
            <a:r>
              <a:rPr lang="en-US" dirty="0"/>
              <a:t> </a:t>
            </a:r>
            <a:r>
              <a:rPr lang="en-US" dirty="0" err="1"/>
              <a:t>pekerjaan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 algn="just">
              <a:lnSpc>
                <a:spcPct val="150000"/>
              </a:lnSpc>
              <a:buClrTx/>
              <a:buFont typeface="+mj-lt"/>
              <a:buAutoNum type="alphaLcParenR" startAt="3"/>
            </a:pPr>
            <a:r>
              <a:rPr lang="en-US" dirty="0" err="1"/>
              <a:t>Tulislah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manual </a:t>
            </a:r>
            <a:r>
              <a:rPr lang="en-US" dirty="0" err="1"/>
              <a:t>menggunakan</a:t>
            </a:r>
            <a:r>
              <a:rPr lang="en-US" dirty="0"/>
              <a:t> </a:t>
            </a:r>
            <a:r>
              <a:rPr lang="en-US" dirty="0" err="1"/>
              <a:t>tangan</a:t>
            </a:r>
            <a:r>
              <a:rPr lang="en-US" dirty="0"/>
              <a:t>.</a:t>
            </a:r>
          </a:p>
          <a:p>
            <a:pPr algn="just">
              <a:lnSpc>
                <a:spcPct val="150000"/>
              </a:lnSpc>
            </a:pPr>
            <a:r>
              <a:rPr lang="en-US" dirty="0" err="1"/>
              <a:t>penulisan</a:t>
            </a:r>
            <a:r>
              <a:rPr lang="en-US" dirty="0"/>
              <a:t> </a:t>
            </a:r>
            <a:r>
              <a:rPr lang="en-US" dirty="0" err="1"/>
              <a:t>surat</a:t>
            </a:r>
            <a:r>
              <a:rPr lang="en-US" dirty="0"/>
              <a:t> </a:t>
            </a:r>
            <a:r>
              <a:rPr lang="en-US" dirty="0" err="1"/>
              <a:t>lamaran</a:t>
            </a:r>
            <a:r>
              <a:rPr lang="en-US" dirty="0"/>
              <a:t> </a:t>
            </a:r>
            <a:r>
              <a:rPr lang="en-US" dirty="0" err="1"/>
              <a:t>kerja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manual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disukai</a:t>
            </a:r>
            <a:r>
              <a:rPr lang="en-US" dirty="0"/>
              <a:t> </a:t>
            </a:r>
            <a:r>
              <a:rPr lang="en-US" dirty="0" err="1"/>
              <a:t>perusahaan</a:t>
            </a:r>
            <a:r>
              <a:rPr lang="en-US" dirty="0"/>
              <a:t> 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melalui</a:t>
            </a:r>
            <a:r>
              <a:rPr lang="en-US" dirty="0"/>
              <a:t> </a:t>
            </a:r>
            <a:r>
              <a:rPr lang="en-US" dirty="0" err="1"/>
              <a:t>tulisan</a:t>
            </a:r>
            <a:r>
              <a:rPr lang="en-US" dirty="0"/>
              <a:t> </a:t>
            </a:r>
            <a:r>
              <a:rPr lang="en-US" dirty="0" err="1"/>
              <a:t>tangan</a:t>
            </a:r>
            <a:r>
              <a:rPr lang="en-US" dirty="0"/>
              <a:t> </a:t>
            </a:r>
            <a:r>
              <a:rPr lang="en-US" dirty="0" err="1"/>
              <a:t>bisa</a:t>
            </a:r>
            <a:r>
              <a:rPr lang="en-US" dirty="0"/>
              <a:t> </a:t>
            </a:r>
            <a:r>
              <a:rPr lang="en-US" dirty="0" err="1"/>
              <a:t>dinilai</a:t>
            </a:r>
            <a:r>
              <a:rPr lang="en-US" dirty="0"/>
              <a:t> </a:t>
            </a:r>
            <a:r>
              <a:rPr lang="en-US" dirty="0" err="1"/>
              <a:t>bagaimana</a:t>
            </a:r>
            <a:r>
              <a:rPr lang="en-US" dirty="0"/>
              <a:t> </a:t>
            </a:r>
            <a:r>
              <a:rPr lang="en-US" dirty="0" err="1"/>
              <a:t>pribadi</a:t>
            </a:r>
            <a:r>
              <a:rPr lang="en-US" dirty="0"/>
              <a:t> </a:t>
            </a:r>
            <a:r>
              <a:rPr lang="en-US" dirty="0" err="1"/>
              <a:t>seseorang</a:t>
            </a:r>
            <a:r>
              <a:rPr lang="en-US" dirty="0"/>
              <a:t>.</a:t>
            </a:r>
          </a:p>
          <a:p>
            <a:pPr marL="457200" indent="-457200" algn="just">
              <a:lnSpc>
                <a:spcPct val="150000"/>
              </a:lnSpc>
              <a:buClrTx/>
              <a:buFont typeface="+mj-lt"/>
              <a:buAutoNum type="alphaLcParenR" startAt="4"/>
            </a:pPr>
            <a:r>
              <a:rPr lang="en-US" dirty="0" err="1"/>
              <a:t>Perhatikan</a:t>
            </a:r>
            <a:r>
              <a:rPr lang="en-US" dirty="0"/>
              <a:t> </a:t>
            </a:r>
            <a:r>
              <a:rPr lang="en-US" dirty="0" err="1"/>
              <a:t>kebersihan</a:t>
            </a:r>
            <a:r>
              <a:rPr lang="en-US" dirty="0"/>
              <a:t> </a:t>
            </a:r>
            <a:r>
              <a:rPr lang="en-US" dirty="0" err="1"/>
              <a:t>surat</a:t>
            </a:r>
            <a:r>
              <a:rPr lang="en-US" dirty="0"/>
              <a:t> </a:t>
            </a:r>
            <a:r>
              <a:rPr lang="en-US" dirty="0" err="1"/>
              <a:t>lamaran</a:t>
            </a:r>
            <a:r>
              <a:rPr lang="en-US" dirty="0"/>
              <a:t> </a:t>
            </a:r>
            <a:r>
              <a:rPr lang="en-US" dirty="0" err="1"/>
              <a:t>kerja</a:t>
            </a:r>
            <a:r>
              <a:rPr lang="en-US" dirty="0"/>
              <a:t>.</a:t>
            </a:r>
          </a:p>
          <a:p>
            <a:pPr algn="just">
              <a:lnSpc>
                <a:spcPct val="150000"/>
              </a:lnSpc>
            </a:pPr>
            <a:r>
              <a:rPr lang="en-US" dirty="0" err="1"/>
              <a:t>jangan</a:t>
            </a:r>
            <a:r>
              <a:rPr lang="en-US" dirty="0"/>
              <a:t> </a:t>
            </a:r>
            <a:r>
              <a:rPr lang="en-US" dirty="0" err="1"/>
              <a:t>sampai</a:t>
            </a:r>
            <a:r>
              <a:rPr lang="en-US" dirty="0"/>
              <a:t> </a:t>
            </a:r>
            <a:r>
              <a:rPr lang="en-US" dirty="0" err="1"/>
              <a:t>ada</a:t>
            </a:r>
            <a:r>
              <a:rPr lang="en-US" dirty="0"/>
              <a:t> </a:t>
            </a:r>
            <a:r>
              <a:rPr lang="en-US" dirty="0" err="1"/>
              <a:t>coretan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bekas</a:t>
            </a:r>
            <a:r>
              <a:rPr lang="en-US" dirty="0"/>
              <a:t> </a:t>
            </a:r>
            <a:r>
              <a:rPr lang="en-US" dirty="0" err="1"/>
              <a:t>penghapus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surat</a:t>
            </a:r>
            <a:r>
              <a:rPr lang="en-US" dirty="0"/>
              <a:t> </a:t>
            </a:r>
            <a:r>
              <a:rPr lang="en-US" dirty="0" err="1"/>
              <a:t>lamaran</a:t>
            </a:r>
            <a:r>
              <a:rPr lang="en-US" dirty="0"/>
              <a:t> </a:t>
            </a:r>
            <a:r>
              <a:rPr lang="en-US" dirty="0" err="1"/>
              <a:t>kerja</a:t>
            </a:r>
            <a:r>
              <a:rPr lang="en-US" dirty="0"/>
              <a:t>, </a:t>
            </a: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salah</a:t>
            </a:r>
            <a:r>
              <a:rPr lang="en-US" dirty="0"/>
              <a:t> </a:t>
            </a:r>
            <a:r>
              <a:rPr lang="en-US" dirty="0" err="1"/>
              <a:t>menulis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baik</a:t>
            </a:r>
            <a:r>
              <a:rPr lang="en-US" dirty="0"/>
              <a:t> </a:t>
            </a:r>
            <a:r>
              <a:rPr lang="en-US" dirty="0" err="1"/>
              <a:t>tulis</a:t>
            </a:r>
            <a:r>
              <a:rPr lang="en-US" dirty="0"/>
              <a:t> </a:t>
            </a:r>
            <a:r>
              <a:rPr lang="en-US" dirty="0" err="1"/>
              <a:t>ulang</a:t>
            </a:r>
            <a:r>
              <a:rPr lang="en-US" dirty="0"/>
              <a:t> di </a:t>
            </a:r>
            <a:r>
              <a:rPr lang="en-US" dirty="0" err="1"/>
              <a:t>kertas</a:t>
            </a:r>
            <a:r>
              <a:rPr lang="en-US" dirty="0"/>
              <a:t> </a:t>
            </a:r>
            <a:r>
              <a:rPr lang="en-US" dirty="0" err="1"/>
              <a:t>baru</a:t>
            </a:r>
            <a:r>
              <a:rPr lang="en-US" dirty="0"/>
              <a:t>, </a:t>
            </a:r>
            <a:r>
              <a:rPr lang="en-US" dirty="0" err="1"/>
              <a:t>jangan</a:t>
            </a:r>
            <a:r>
              <a:rPr lang="en-US" dirty="0"/>
              <a:t> </a:t>
            </a:r>
            <a:r>
              <a:rPr lang="en-US" dirty="0" err="1"/>
              <a:t>menggunakan</a:t>
            </a:r>
            <a:r>
              <a:rPr lang="en-US" dirty="0"/>
              <a:t> </a:t>
            </a:r>
            <a:r>
              <a:rPr lang="en-US" dirty="0" err="1"/>
              <a:t>stipo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menghapus</a:t>
            </a:r>
            <a:r>
              <a:rPr lang="en-US" dirty="0"/>
              <a:t>.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584915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Unsur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cara</a:t>
            </a:r>
            <a:r>
              <a:rPr lang="en-US" dirty="0"/>
              <a:t> </a:t>
            </a:r>
            <a:r>
              <a:rPr lang="en-US" dirty="0" err="1"/>
              <a:t>pembuatan</a:t>
            </a:r>
            <a:r>
              <a:rPr lang="en-US" dirty="0"/>
              <a:t> </a:t>
            </a:r>
            <a:r>
              <a:rPr lang="en-US" dirty="0" err="1"/>
              <a:t>surat</a:t>
            </a:r>
            <a:r>
              <a:rPr lang="en-US" dirty="0"/>
              <a:t> </a:t>
            </a:r>
            <a:r>
              <a:rPr lang="en-US" dirty="0" err="1"/>
              <a:t>lamaran</a:t>
            </a:r>
            <a:r>
              <a:rPr lang="en-US" dirty="0"/>
              <a:t> </a:t>
            </a:r>
            <a:r>
              <a:rPr lang="en-US" dirty="0" err="1"/>
              <a:t>pekerjaan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 algn="just">
              <a:lnSpc>
                <a:spcPct val="150000"/>
              </a:lnSpc>
              <a:buClrTx/>
              <a:buFont typeface="+mj-lt"/>
              <a:buAutoNum type="alphaLcParenR" startAt="5"/>
            </a:pPr>
            <a:r>
              <a:rPr lang="en-US" dirty="0"/>
              <a:t>Isi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jelas</a:t>
            </a:r>
            <a:r>
              <a:rPr lang="en-US" dirty="0"/>
              <a:t> data </a:t>
            </a:r>
            <a:r>
              <a:rPr lang="en-US" dirty="0" err="1"/>
              <a:t>diri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informasi</a:t>
            </a:r>
            <a:r>
              <a:rPr lang="en-US" dirty="0"/>
              <a:t> yang </a:t>
            </a:r>
            <a:r>
              <a:rPr lang="en-US" dirty="0" err="1"/>
              <a:t>informasi</a:t>
            </a:r>
            <a:r>
              <a:rPr lang="en-US" dirty="0"/>
              <a:t> </a:t>
            </a:r>
            <a:r>
              <a:rPr lang="en-US" dirty="0" err="1"/>
              <a:t>tentang</a:t>
            </a:r>
            <a:r>
              <a:rPr lang="en-US" dirty="0"/>
              <a:t> </a:t>
            </a:r>
            <a:r>
              <a:rPr lang="en-US" dirty="0" err="1"/>
              <a:t>diri</a:t>
            </a:r>
            <a:r>
              <a:rPr lang="en-US" dirty="0"/>
              <a:t> </a:t>
            </a:r>
            <a:r>
              <a:rPr lang="en-US" dirty="0" err="1"/>
              <a:t>anda</a:t>
            </a:r>
            <a:r>
              <a:rPr lang="en-US" dirty="0"/>
              <a:t>, </a:t>
            </a:r>
            <a:r>
              <a:rPr lang="en-US" dirty="0" err="1"/>
              <a:t>serta</a:t>
            </a:r>
            <a:r>
              <a:rPr lang="en-US" dirty="0"/>
              <a:t> </a:t>
            </a:r>
            <a:r>
              <a:rPr lang="en-US" dirty="0" err="1"/>
              <a:t>lampirkan</a:t>
            </a:r>
            <a:r>
              <a:rPr lang="en-US" dirty="0"/>
              <a:t> </a:t>
            </a:r>
            <a:r>
              <a:rPr lang="en-US" dirty="0" err="1"/>
              <a:t>dokumen-dokumen</a:t>
            </a:r>
            <a:r>
              <a:rPr lang="en-US" dirty="0"/>
              <a:t> </a:t>
            </a:r>
            <a:r>
              <a:rPr lang="en-US" dirty="0" err="1"/>
              <a:t>pendukung</a:t>
            </a:r>
            <a:r>
              <a:rPr lang="en-US" dirty="0"/>
              <a:t> 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daftar</a:t>
            </a:r>
            <a:r>
              <a:rPr lang="en-US" dirty="0"/>
              <a:t> </a:t>
            </a:r>
            <a:r>
              <a:rPr lang="en-US" dirty="0" err="1"/>
              <a:t>riwayat</a:t>
            </a:r>
            <a:r>
              <a:rPr lang="en-US" dirty="0"/>
              <a:t> </a:t>
            </a:r>
            <a:r>
              <a:rPr lang="en-US" dirty="0" err="1"/>
              <a:t>hidup</a:t>
            </a:r>
            <a:r>
              <a:rPr lang="en-US" dirty="0"/>
              <a:t>, </a:t>
            </a:r>
            <a:r>
              <a:rPr lang="en-US" dirty="0" err="1"/>
              <a:t>fotocopy</a:t>
            </a:r>
            <a:r>
              <a:rPr lang="en-US" dirty="0"/>
              <a:t> </a:t>
            </a:r>
            <a:r>
              <a:rPr lang="en-US" dirty="0" err="1"/>
              <a:t>identitas</a:t>
            </a:r>
            <a:r>
              <a:rPr lang="en-US" dirty="0"/>
              <a:t> </a:t>
            </a:r>
            <a:r>
              <a:rPr lang="en-US" dirty="0" err="1"/>
              <a:t>diri</a:t>
            </a:r>
            <a:r>
              <a:rPr lang="en-US" dirty="0"/>
              <a:t> </a:t>
            </a:r>
            <a:r>
              <a:rPr lang="en-US" dirty="0" err="1"/>
              <a:t>serta</a:t>
            </a:r>
            <a:r>
              <a:rPr lang="en-US" dirty="0"/>
              <a:t> </a:t>
            </a:r>
            <a:r>
              <a:rPr lang="en-US" dirty="0" err="1"/>
              <a:t>dokumen-dokumen</a:t>
            </a:r>
            <a:r>
              <a:rPr lang="en-US" dirty="0"/>
              <a:t> lain yang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persyaratan</a:t>
            </a:r>
            <a:r>
              <a:rPr lang="en-US" dirty="0"/>
              <a:t>.</a:t>
            </a:r>
          </a:p>
          <a:p>
            <a:pPr marL="457200" indent="-457200" algn="just">
              <a:lnSpc>
                <a:spcPct val="150000"/>
              </a:lnSpc>
              <a:buClrTx/>
              <a:buFont typeface="+mj-lt"/>
              <a:buAutoNum type="alphaLcParenR" startAt="5"/>
            </a:pP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mempunyai</a:t>
            </a:r>
            <a:r>
              <a:rPr lang="en-US" dirty="0"/>
              <a:t> </a:t>
            </a:r>
            <a:r>
              <a:rPr lang="en-US" dirty="0" err="1"/>
              <a:t>sertifikat</a:t>
            </a:r>
            <a:r>
              <a:rPr lang="en-US" dirty="0"/>
              <a:t> </a:t>
            </a:r>
            <a:r>
              <a:rPr lang="en-US" dirty="0" err="1"/>
              <a:t>pendukung</a:t>
            </a:r>
            <a:r>
              <a:rPr lang="en-US" dirty="0"/>
              <a:t> yang </a:t>
            </a:r>
            <a:r>
              <a:rPr lang="en-US" dirty="0" err="1"/>
              <a:t>bisa</a:t>
            </a:r>
            <a:r>
              <a:rPr lang="en-US" dirty="0"/>
              <a:t> </a:t>
            </a:r>
            <a:r>
              <a:rPr lang="en-US" dirty="0" err="1"/>
              <a:t>menambah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plus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diri</a:t>
            </a:r>
            <a:r>
              <a:rPr lang="en-US" dirty="0"/>
              <a:t> </a:t>
            </a:r>
            <a:r>
              <a:rPr lang="en-US" dirty="0" err="1"/>
              <a:t>anda</a:t>
            </a:r>
            <a:r>
              <a:rPr lang="en-US" dirty="0"/>
              <a:t> </a:t>
            </a:r>
            <a:r>
              <a:rPr lang="en-US" dirty="0" err="1"/>
              <a:t>jangan</a:t>
            </a:r>
            <a:r>
              <a:rPr lang="en-US" dirty="0"/>
              <a:t> </a:t>
            </a:r>
            <a:r>
              <a:rPr lang="en-US" dirty="0" err="1"/>
              <a:t>ragu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melampirkannya</a:t>
            </a:r>
            <a:r>
              <a:rPr lang="en-US" dirty="0"/>
              <a:t>.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746877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Sistematika</a:t>
            </a:r>
            <a:r>
              <a:rPr lang="en-US" dirty="0"/>
              <a:t> </a:t>
            </a:r>
            <a:r>
              <a:rPr lang="en-US" dirty="0" err="1"/>
              <a:t>Surat</a:t>
            </a:r>
            <a:r>
              <a:rPr lang="en-US" dirty="0"/>
              <a:t> </a:t>
            </a:r>
            <a:r>
              <a:rPr lang="en-US" dirty="0" err="1"/>
              <a:t>Lamaran</a:t>
            </a:r>
            <a:r>
              <a:rPr lang="en-US" dirty="0"/>
              <a:t> </a:t>
            </a:r>
            <a:r>
              <a:rPr lang="en-US" dirty="0" err="1"/>
              <a:t>Pekerjaan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 algn="just">
              <a:buClrTx/>
              <a:buFont typeface="+mj-lt"/>
              <a:buAutoNum type="alphaLcParenR"/>
            </a:pPr>
            <a:r>
              <a:rPr lang="en-US" dirty="0" err="1"/>
              <a:t>Tempat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tanggal</a:t>
            </a:r>
            <a:r>
              <a:rPr lang="en-US" dirty="0"/>
              <a:t> </a:t>
            </a:r>
            <a:r>
              <a:rPr lang="en-US" dirty="0" err="1"/>
              <a:t>lahir</a:t>
            </a:r>
            <a:endParaRPr lang="en-US" dirty="0"/>
          </a:p>
          <a:p>
            <a:pPr marL="514350" indent="-514350" algn="just">
              <a:buClrTx/>
              <a:buFont typeface="+mj-lt"/>
              <a:buAutoNum type="alphaLcParenR"/>
            </a:pPr>
            <a:r>
              <a:rPr lang="en-US" dirty="0" err="1"/>
              <a:t>Lampiran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perihal</a:t>
            </a:r>
            <a:endParaRPr lang="en-US" dirty="0"/>
          </a:p>
          <a:p>
            <a:pPr marL="514350" indent="-514350" algn="just">
              <a:buClrTx/>
              <a:buFont typeface="+mj-lt"/>
              <a:buAutoNum type="alphaLcParenR"/>
            </a:pPr>
            <a:r>
              <a:rPr lang="en-US" dirty="0" err="1"/>
              <a:t>Alamat</a:t>
            </a:r>
            <a:r>
              <a:rPr lang="en-US" dirty="0"/>
              <a:t> </a:t>
            </a:r>
            <a:r>
              <a:rPr lang="en-US" dirty="0" err="1"/>
              <a:t>surat</a:t>
            </a:r>
            <a:endParaRPr lang="en-US" dirty="0"/>
          </a:p>
          <a:p>
            <a:pPr marL="514350" indent="-514350" algn="just">
              <a:buClrTx/>
              <a:buFont typeface="+mj-lt"/>
              <a:buAutoNum type="alphaLcParenR"/>
            </a:pPr>
            <a:r>
              <a:rPr lang="en-US" dirty="0"/>
              <a:t>Salam </a:t>
            </a:r>
            <a:r>
              <a:rPr lang="en-US" dirty="0" err="1"/>
              <a:t>pembuka</a:t>
            </a:r>
            <a:endParaRPr lang="en-US" dirty="0"/>
          </a:p>
          <a:p>
            <a:pPr marL="514350" indent="-514350" algn="just">
              <a:buClrTx/>
              <a:buFont typeface="+mj-lt"/>
              <a:buAutoNum type="alphaLcParenR"/>
            </a:pPr>
            <a:r>
              <a:rPr lang="en-US" dirty="0" err="1"/>
              <a:t>Alinea</a:t>
            </a:r>
            <a:r>
              <a:rPr lang="en-US" dirty="0"/>
              <a:t> </a:t>
            </a:r>
            <a:r>
              <a:rPr lang="en-US" dirty="0" err="1"/>
              <a:t>pembuka</a:t>
            </a:r>
            <a:endParaRPr lang="en-US" dirty="0"/>
          </a:p>
          <a:p>
            <a:pPr marL="514350" indent="-514350" algn="just">
              <a:buClrTx/>
              <a:buFont typeface="+mj-lt"/>
              <a:buAutoNum type="alphaLcParenR"/>
            </a:pPr>
            <a:r>
              <a:rPr lang="en-US" dirty="0"/>
              <a:t>Isi</a:t>
            </a:r>
          </a:p>
          <a:p>
            <a:pPr marL="514350" indent="-514350" algn="just">
              <a:buClrTx/>
              <a:buFont typeface="+mj-lt"/>
              <a:buAutoNum type="alphaLcParenR"/>
            </a:pPr>
            <a:r>
              <a:rPr lang="en-US" dirty="0" err="1"/>
              <a:t>Penutup</a:t>
            </a:r>
            <a:endParaRPr lang="en-US" dirty="0"/>
          </a:p>
          <a:p>
            <a:pPr marL="514350" indent="-514350" algn="just">
              <a:buClrTx/>
              <a:buFont typeface="+mj-lt"/>
              <a:buAutoNum type="alphaLcParenR"/>
            </a:pPr>
            <a:r>
              <a:rPr lang="en-US" dirty="0" err="1"/>
              <a:t>Tanda</a:t>
            </a:r>
            <a:r>
              <a:rPr lang="en-US" dirty="0"/>
              <a:t> </a:t>
            </a:r>
            <a:r>
              <a:rPr lang="en-US" dirty="0" err="1"/>
              <a:t>tangan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nama</a:t>
            </a:r>
            <a:r>
              <a:rPr lang="en-US" dirty="0"/>
              <a:t> </a:t>
            </a:r>
            <a:r>
              <a:rPr lang="en-US" dirty="0" err="1"/>
              <a:t>terang</a:t>
            </a:r>
            <a:endParaRPr lang="en-US" dirty="0"/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937419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Sistematika</a:t>
            </a:r>
            <a:r>
              <a:rPr lang="en-US" dirty="0"/>
              <a:t> </a:t>
            </a:r>
            <a:r>
              <a:rPr lang="en-US" dirty="0" err="1"/>
              <a:t>Surat</a:t>
            </a:r>
            <a:r>
              <a:rPr lang="en-US" dirty="0"/>
              <a:t> </a:t>
            </a:r>
            <a:r>
              <a:rPr lang="en-US" dirty="0" err="1"/>
              <a:t>Lamaran</a:t>
            </a:r>
            <a:r>
              <a:rPr lang="en-US" dirty="0"/>
              <a:t> </a:t>
            </a:r>
            <a:r>
              <a:rPr lang="en-US" dirty="0" err="1"/>
              <a:t>Pekerjaan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umum</a:t>
            </a:r>
            <a:r>
              <a:rPr lang="en-US" dirty="0"/>
              <a:t> </a:t>
            </a:r>
            <a:r>
              <a:rPr lang="en-US" dirty="0" err="1"/>
              <a:t>surat</a:t>
            </a:r>
            <a:r>
              <a:rPr lang="en-US" dirty="0"/>
              <a:t> </a:t>
            </a:r>
            <a:r>
              <a:rPr lang="en-US" dirty="0" err="1"/>
              <a:t>lamaran</a:t>
            </a:r>
            <a:r>
              <a:rPr lang="en-US" dirty="0"/>
              <a:t> </a:t>
            </a:r>
            <a:r>
              <a:rPr lang="en-US" dirty="0" err="1"/>
              <a:t>pekerjaan</a:t>
            </a:r>
            <a:r>
              <a:rPr lang="en-US" dirty="0"/>
              <a:t>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dirty="0" err="1"/>
              <a:t>sistematika</a:t>
            </a:r>
            <a:r>
              <a:rPr lang="en-US" dirty="0"/>
              <a:t> 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berikut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:</a:t>
            </a:r>
          </a:p>
          <a:p>
            <a:endParaRPr lang="en-US" dirty="0"/>
          </a:p>
          <a:p>
            <a:pPr marL="457200" indent="-457200" algn="just">
              <a:buClrTx/>
              <a:buFont typeface="+mj-lt"/>
              <a:buAutoNum type="arabicPeriod"/>
            </a:pPr>
            <a:r>
              <a:rPr lang="en-US" dirty="0" err="1"/>
              <a:t>Kepala</a:t>
            </a:r>
            <a:r>
              <a:rPr lang="en-US" dirty="0"/>
              <a:t> </a:t>
            </a:r>
            <a:r>
              <a:rPr lang="en-US" dirty="0" err="1"/>
              <a:t>surat</a:t>
            </a:r>
            <a:endParaRPr lang="en-US" dirty="0"/>
          </a:p>
          <a:p>
            <a:pPr marL="457200" indent="-457200" algn="just">
              <a:buClrTx/>
              <a:buFont typeface="+mj-lt"/>
              <a:buAutoNum type="arabicPeriod"/>
            </a:pPr>
            <a:r>
              <a:rPr lang="en-US" dirty="0" err="1"/>
              <a:t>Tempat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tanggal</a:t>
            </a:r>
            <a:r>
              <a:rPr lang="en-US" dirty="0"/>
              <a:t> </a:t>
            </a:r>
            <a:r>
              <a:rPr lang="en-US" dirty="0" err="1"/>
              <a:t>pembuatan</a:t>
            </a:r>
            <a:r>
              <a:rPr lang="en-US" dirty="0"/>
              <a:t> </a:t>
            </a:r>
            <a:r>
              <a:rPr lang="en-US" dirty="0" err="1"/>
              <a:t>surat</a:t>
            </a:r>
            <a:endParaRPr lang="en-US" dirty="0"/>
          </a:p>
          <a:p>
            <a:pPr marL="457200" indent="-457200" algn="just">
              <a:buClrTx/>
              <a:buFont typeface="+mj-lt"/>
              <a:buAutoNum type="arabicPeriod"/>
            </a:pPr>
            <a:r>
              <a:rPr lang="en-US" dirty="0" err="1"/>
              <a:t>Nomor</a:t>
            </a:r>
            <a:r>
              <a:rPr lang="en-US" dirty="0"/>
              <a:t> </a:t>
            </a:r>
            <a:r>
              <a:rPr lang="en-US" dirty="0" err="1"/>
              <a:t>surat</a:t>
            </a:r>
            <a:endParaRPr lang="en-US" dirty="0"/>
          </a:p>
          <a:p>
            <a:pPr marL="457200" indent="-457200" algn="just">
              <a:buClrTx/>
              <a:buFont typeface="+mj-lt"/>
              <a:buAutoNum type="arabicPeriod"/>
            </a:pPr>
            <a:r>
              <a:rPr lang="en-US" dirty="0" err="1"/>
              <a:t>Lampiran</a:t>
            </a:r>
            <a:endParaRPr lang="en-US" dirty="0"/>
          </a:p>
          <a:p>
            <a:pPr marL="457200" indent="-457200" algn="just">
              <a:buClrTx/>
              <a:buFont typeface="+mj-lt"/>
              <a:buAutoNum type="arabicPeriod"/>
            </a:pPr>
            <a:r>
              <a:rPr lang="en-US" dirty="0"/>
              <a:t>Hal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perihal</a:t>
            </a:r>
            <a:endParaRPr lang="en-US" dirty="0"/>
          </a:p>
          <a:p>
            <a:pPr marL="457200" indent="-457200" algn="just">
              <a:buClrTx/>
              <a:buFont typeface="+mj-lt"/>
              <a:buAutoNum type="arabicPeriod"/>
            </a:pPr>
            <a:r>
              <a:rPr lang="en-US" dirty="0" err="1"/>
              <a:t>Alamat</a:t>
            </a:r>
            <a:r>
              <a:rPr lang="en-US" dirty="0"/>
              <a:t> </a:t>
            </a:r>
            <a:r>
              <a:rPr lang="en-US" dirty="0" err="1"/>
              <a:t>tujuan</a:t>
            </a:r>
            <a:endParaRPr lang="en-US" dirty="0"/>
          </a:p>
          <a:p>
            <a:pPr marL="457200" indent="-457200" algn="just">
              <a:buClrTx/>
              <a:buFont typeface="+mj-lt"/>
              <a:buAutoNum type="arabicPeriod"/>
            </a:pPr>
            <a:r>
              <a:rPr lang="en-US" dirty="0"/>
              <a:t>Salam </a:t>
            </a:r>
            <a:r>
              <a:rPr lang="en-US" dirty="0" err="1"/>
              <a:t>pembuka</a:t>
            </a:r>
            <a:endParaRPr lang="en-US" dirty="0"/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005976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Sistematika</a:t>
            </a:r>
            <a:r>
              <a:rPr lang="en-US" dirty="0"/>
              <a:t> </a:t>
            </a:r>
            <a:r>
              <a:rPr lang="en-US" dirty="0" err="1"/>
              <a:t>Surat</a:t>
            </a:r>
            <a:r>
              <a:rPr lang="en-US" dirty="0"/>
              <a:t> </a:t>
            </a:r>
            <a:r>
              <a:rPr lang="en-US" dirty="0" err="1"/>
              <a:t>Lamaran</a:t>
            </a:r>
            <a:r>
              <a:rPr lang="en-US" dirty="0"/>
              <a:t> </a:t>
            </a:r>
            <a:r>
              <a:rPr lang="en-US" dirty="0" err="1"/>
              <a:t>Pekerjaan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 algn="just">
              <a:lnSpc>
                <a:spcPct val="150000"/>
              </a:lnSpc>
              <a:buClrTx/>
              <a:buFont typeface="+mj-lt"/>
              <a:buAutoNum type="alphaLcParenR"/>
            </a:pPr>
            <a:r>
              <a:rPr lang="en-US" dirty="0" err="1"/>
              <a:t>Paragraf</a:t>
            </a:r>
            <a:r>
              <a:rPr lang="en-US" dirty="0"/>
              <a:t> </a:t>
            </a:r>
            <a:r>
              <a:rPr lang="en-US" dirty="0" err="1"/>
              <a:t>pembuka</a:t>
            </a:r>
            <a:endParaRPr lang="en-US" dirty="0"/>
          </a:p>
          <a:p>
            <a:pPr marL="457200" indent="-457200" algn="just">
              <a:lnSpc>
                <a:spcPct val="150000"/>
              </a:lnSpc>
              <a:buClrTx/>
              <a:buFont typeface="+mj-lt"/>
              <a:buAutoNum type="arabicPeriod" startAt="8"/>
            </a:pPr>
            <a:r>
              <a:rPr lang="en-US" dirty="0"/>
              <a:t>Isi </a:t>
            </a:r>
            <a:r>
              <a:rPr lang="en-US" dirty="0" err="1"/>
              <a:t>surat</a:t>
            </a:r>
            <a:r>
              <a:rPr lang="en-US" dirty="0"/>
              <a:t> yang </a:t>
            </a:r>
            <a:r>
              <a:rPr lang="en-US" dirty="0" err="1"/>
              <a:t>terbagi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tiga</a:t>
            </a:r>
            <a:r>
              <a:rPr lang="en-US" dirty="0"/>
              <a:t> </a:t>
            </a:r>
            <a:r>
              <a:rPr lang="en-US" dirty="0" err="1"/>
              <a:t>bagian</a:t>
            </a:r>
            <a:r>
              <a:rPr lang="en-US" dirty="0"/>
              <a:t> </a:t>
            </a:r>
            <a:r>
              <a:rPr lang="en-US" dirty="0" err="1"/>
              <a:t>pokok</a:t>
            </a:r>
            <a:r>
              <a:rPr lang="en-US" dirty="0"/>
              <a:t> </a:t>
            </a:r>
            <a:r>
              <a:rPr lang="en-US" dirty="0" err="1"/>
              <a:t>yaitu</a:t>
            </a:r>
            <a:r>
              <a:rPr lang="en-US" dirty="0"/>
              <a:t> :</a:t>
            </a:r>
          </a:p>
          <a:p>
            <a:pPr marL="457200" indent="-457200" algn="just">
              <a:lnSpc>
                <a:spcPct val="150000"/>
              </a:lnSpc>
              <a:buClrTx/>
              <a:buFont typeface="+mj-lt"/>
              <a:buAutoNum type="alphaLcParenR"/>
            </a:pPr>
            <a:r>
              <a:rPr lang="en-US" dirty="0"/>
              <a:t>Isi </a:t>
            </a:r>
            <a:r>
              <a:rPr lang="en-US" dirty="0" err="1"/>
              <a:t>surat</a:t>
            </a:r>
            <a:r>
              <a:rPr lang="en-US" dirty="0"/>
              <a:t> ( Data </a:t>
            </a:r>
            <a:r>
              <a:rPr lang="en-US" dirty="0" err="1"/>
              <a:t>pribadi</a:t>
            </a:r>
            <a:r>
              <a:rPr lang="en-US" dirty="0"/>
              <a:t> </a:t>
            </a:r>
            <a:r>
              <a:rPr lang="en-US" dirty="0" err="1"/>
              <a:t>pelamar</a:t>
            </a:r>
            <a:r>
              <a:rPr lang="en-US" dirty="0"/>
              <a:t>, </a:t>
            </a:r>
            <a:r>
              <a:rPr lang="en-US" dirty="0" err="1"/>
              <a:t>pendidikan</a:t>
            </a:r>
            <a:r>
              <a:rPr lang="en-US" dirty="0"/>
              <a:t>, </a:t>
            </a:r>
            <a:r>
              <a:rPr lang="en-US" dirty="0" err="1"/>
              <a:t>pengalaman</a:t>
            </a:r>
            <a:r>
              <a:rPr lang="en-US" dirty="0"/>
              <a:t> </a:t>
            </a:r>
            <a:r>
              <a:rPr lang="en-US" dirty="0" err="1"/>
              <a:t>bekerja</a:t>
            </a:r>
            <a:r>
              <a:rPr lang="en-US" dirty="0"/>
              <a:t>, </a:t>
            </a:r>
            <a:r>
              <a:rPr lang="en-US" dirty="0" err="1"/>
              <a:t>lampiran</a:t>
            </a:r>
            <a:r>
              <a:rPr lang="en-US" dirty="0"/>
              <a:t> )</a:t>
            </a:r>
          </a:p>
          <a:p>
            <a:pPr marL="457200" indent="-457200" algn="just">
              <a:lnSpc>
                <a:spcPct val="150000"/>
              </a:lnSpc>
              <a:buClrTx/>
              <a:buFont typeface="+mj-lt"/>
              <a:buAutoNum type="alphaLcParenR"/>
            </a:pPr>
            <a:r>
              <a:rPr lang="en-US" dirty="0" err="1"/>
              <a:t>Paragraf</a:t>
            </a:r>
            <a:r>
              <a:rPr lang="en-US" dirty="0"/>
              <a:t> </a:t>
            </a:r>
            <a:r>
              <a:rPr lang="en-US" dirty="0" err="1"/>
              <a:t>penutup</a:t>
            </a:r>
            <a:endParaRPr lang="en-US" dirty="0"/>
          </a:p>
          <a:p>
            <a:pPr marL="457200" indent="-457200" algn="just">
              <a:lnSpc>
                <a:spcPct val="150000"/>
              </a:lnSpc>
              <a:buClrTx/>
              <a:buFont typeface="+mj-lt"/>
              <a:buAutoNum type="arabicPeriod" startAt="9"/>
            </a:pPr>
            <a:r>
              <a:rPr lang="en-US" dirty="0"/>
              <a:t>Salam </a:t>
            </a:r>
            <a:r>
              <a:rPr lang="en-US" dirty="0" err="1"/>
              <a:t>penutup</a:t>
            </a:r>
            <a:endParaRPr lang="en-US" dirty="0"/>
          </a:p>
          <a:p>
            <a:pPr marL="457200" indent="-457200" algn="just">
              <a:lnSpc>
                <a:spcPct val="150000"/>
              </a:lnSpc>
              <a:buClrTx/>
              <a:buFont typeface="+mj-lt"/>
              <a:buAutoNum type="arabicPeriod" startAt="10"/>
            </a:pPr>
            <a:r>
              <a:rPr lang="en-US" dirty="0" err="1"/>
              <a:t>Tanda</a:t>
            </a:r>
            <a:r>
              <a:rPr lang="en-US" dirty="0"/>
              <a:t> </a:t>
            </a:r>
            <a:r>
              <a:rPr lang="en-US" dirty="0" err="1"/>
              <a:t>tangan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nama</a:t>
            </a:r>
            <a:r>
              <a:rPr lang="en-US" dirty="0"/>
              <a:t> </a:t>
            </a:r>
            <a:r>
              <a:rPr lang="en-US" dirty="0" err="1"/>
              <a:t>terang</a:t>
            </a:r>
            <a:endParaRPr lang="en-US" dirty="0"/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91969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 smtClean="0"/>
              <a:t>Selesai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err="1"/>
              <a:t>T</a:t>
            </a:r>
            <a:r>
              <a:rPr lang="en-US" dirty="0" err="1" smtClean="0"/>
              <a:t>erima</a:t>
            </a:r>
            <a:r>
              <a:rPr lang="en-US" dirty="0" smtClean="0"/>
              <a:t> </a:t>
            </a:r>
            <a:r>
              <a:rPr lang="en-US" dirty="0" err="1" smtClean="0"/>
              <a:t>Kasih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2089517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9CC26709-368C-4D72-9060-94E5B3FF3CD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112</TotalTime>
  <Words>603</Words>
  <Application>Microsoft Office PowerPoint</Application>
  <PresentationFormat>Widescreen</PresentationFormat>
  <Paragraphs>74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Calibri</vt:lpstr>
      <vt:lpstr>Calibri Light</vt:lpstr>
      <vt:lpstr>Wingdings</vt:lpstr>
      <vt:lpstr>Retrospect</vt:lpstr>
      <vt:lpstr>PowerPoint Presentation</vt:lpstr>
      <vt:lpstr>Assalamualaikum Warahmatullahi Wabarakatuh.  Selamat pagi siswa-siswi Skasaba, semoga kita selalu sehat dan dilindungi Allah SWT. Sebelum memulai pelajaran mari kita berdoa, semoga apa yang kita pelajari hari ini bermanfaat Aamiin... </vt:lpstr>
      <vt:lpstr>Pengertian surat lamaran pekerjaan ada 2</vt:lpstr>
      <vt:lpstr>Pengertian surat lamaran pekerjaan secara umum</vt:lpstr>
      <vt:lpstr>Unsur Kebahasaan Surat Lamaran Pekerjaan</vt:lpstr>
      <vt:lpstr>Unsur dan cara pembuatan surat lamaran pekerjaan</vt:lpstr>
      <vt:lpstr>Contoh :</vt:lpstr>
      <vt:lpstr>Unsur dan cara pembuatan surat lamaran pekerjaan</vt:lpstr>
      <vt:lpstr>Unsur dan cara pembuatan surat lamaran pekerjaan</vt:lpstr>
      <vt:lpstr>Sistematika Surat Lamaran Pekerjaan</vt:lpstr>
      <vt:lpstr>Sistematika Surat Lamaran Pekerjaan</vt:lpstr>
      <vt:lpstr>Sistematika Surat Lamaran Pekerjaan</vt:lpstr>
      <vt:lpstr>Selesai Terima Kasih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Bab 1 : Menulis Surat Lamaran Kerja</dc:title>
  <dc:creator>ACER</dc:creator>
  <cp:lastModifiedBy>Windows User</cp:lastModifiedBy>
  <cp:revision>15</cp:revision>
  <dcterms:created xsi:type="dcterms:W3CDTF">2020-02-01T10:17:20Z</dcterms:created>
  <dcterms:modified xsi:type="dcterms:W3CDTF">2021-07-19T04:33:14Z</dcterms:modified>
</cp:coreProperties>
</file>